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34: ¿Entiende lo que está leyendo?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treinta y cuatro. Hoy el Espíritu manda a un hombre por un camino en el desierto, para encontrarse con una sola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Felipe encuentra a un funcionario importante de un país lejano, que va de regreso a casa en su carro. Ya está leyendo la Biblia, y no la entiende.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Hay gente a su alrededor que está así. Con curiosidad, con hambre, ya haciéndose preguntas. Tal vez no necesitan una reunión. Tal vez necesitan a alguien que se siente a su lado y abra la Biblia.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Escuche cómo empieza Felipe. Felipe corrió hacia él, y le oyó leer al profeta Isaías, y le preguntó: ¿Entiendes lo que lees?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cómo empieza Felipe la conversación, dónde se sienta y por dónde comienza. El mismo ritmo sencillo que ha usado cada día de esta clase funciona con cualquiera.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Hechos capítulo ocho, del versículo veintiséis al cuarenta. Usted puede hacer lo que hizo Felipe.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¿Entiende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está leyendo?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está leyendo.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Todavía no entiende.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Llevarlos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una reunión.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Sentarse a su lado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la Biblia.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Felipe corrió hacia él, y le oyó leer al profeta Isaías, y le preguntó: “¿Entiendes lo que lees?”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HECHOS 8:30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¿Cómo empieza?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¿Dónde se sienta?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¿Por dónde comienza?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Hechos 8:26-40.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34: ¿Entiende lo que está leyendo?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34: ¿Entiende lo que está leyendo?</dc:title>
  <dc:subject>PptxGenJS Presentation</dc:subject>
  <dc:creator>PptxGenJS</dc:creator>
  <cp:lastModifiedBy>PptxGenJS</cp:lastModifiedBy>
  <cp:revision>1</cp:revision>
</cp:coreProperties>
</file>