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33: Vaya a su casa y cuente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treinta y tres. La historia de hoy es de las más impresionantes de los evangelios.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cruza el mar y se encuentra con un hombre tan atormentado que nadie podía ayudarlo, ni siquiera con cadenas. Vive entre los sepulcros. Y Jesús lo libera.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la parte que hay que mirar con cuidado es el final. Cuando todo ha pasado, el hombre le pide algo a Jesús, y Jesús le da otra tarea.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es el momento. Cuando Jesús subía a la barca, el hombre que había sido liberado de los demonios le rogaba ir con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busque a dónde lo manda Jesús, y qué le dice que cuente. Luego piense en la gente que usted ya conoce.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Marcos capítulo cinco, del versículo uno al veinte, y pregúntele a Dios quién en su casa, en su trabajo o en su colonia necesita oír lo que Él ha hecho por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Vaya a su casa y cuente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Entre los sepulcros.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que nadie pueda ayudarlo.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PIDE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Irse con Jesús.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RECIBE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Otra tarea.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Jesús subía a la barca, el hombre que había sido liberado de los demonios le rogaba ir con Él.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MARCOS 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 dónde lo manda?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le dice que cuente?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Marcos 5:1-20.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33: Vaya a su casa y cuente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33: Vaya a su casa y cuente</dc:title>
  <dc:subject>PptxGenJS Presentation</dc:subject>
  <dc:creator>PptxGenJS</dc:creator>
  <cp:lastModifiedBy>PptxGenJS</cp:lastModifiedBy>
  <cp:revision>1</cp:revision>
</cp:coreProperties>
</file>