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32: Campos listos para la cosecha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dos. Hoy llega al final de una larga conversación junto a un pozo.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ha estado hablando con una mujer samaritana que llegó sola por agua, al mediodía, cargando mucha historia. Mientras tanto, sus discípulos fueron al pueblo a comprar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puede caminar meses con Jesús y seguir ocupado en cosas pequeñas. Hoy, fíjese en quién ve lo que Dios está haciendo, y en quién casi no se da cuenta.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Entonces Jesús les dice esto a sus discípulos. ¿No dicen ustedes, Todavía faltan cuatro meses para la cosecha? Yo les digo, ¡abran los ojos y miren los campos! Están maduros para la cosecha.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lo que la mujer deja atrás, y en lo que le dice a su pueblo. Luego fíjese en lo que dice la gente del pueblo al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Juan capítulo cuatro, del versículo veintisiete al cuarenta y dos, y pídale a Dios que le abra los ojos a los campos que tiene alrededor.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Campos listos para la cosecha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mujer con pasado.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Discípulos con el almuerzo.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OCUPADOS EN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Cosas pequeñas.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VER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Dios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haciendo.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¿No dicen ustedes, ‘Todavía faltan cuatro meses para la cosecha’? Yo les digo, ¡abran los ojos y miren los campos! Están maduros para la cosecha.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 4:35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deja atrás?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dicen al final?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Juan 4:27-42.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32: Campos listos para la cosecha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32: Campos listos para la cosecha</dc:title>
  <dc:subject>PptxGenJS Presentation</dc:subject>
  <dc:creator>PptxGenJS</dc:creator>
  <cp:lastModifiedBy>PptxGenJS</cp:lastModifiedBy>
  <cp:revision>1</cp:revision>
</cp:coreProperties>
</file>