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31: Lo que tengo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uno. Hoy, dos hombres que van a orar se encuentran con alguien que les pide dinero.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Pedro y Juan no tenían dinero para dar. Si alguna vez ha sentido que tiene muy poco que ofrecerle a alguien, este pasaje es para usted.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se trata de servir con los ojos abiertos. No es andar ocupado para que todo siga funcionando. Es suplir una necesidad real, sin condiciones, y estar atento al momento en que alguien quiera saber por qué.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Fíjese en el hombre de la puerta. Entonces él les prestó atención, esperando recibir de ellos algo.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el orden de las cosas. ¿Qué notan Pedro y Juan? ¿Qué dan? ¿Y qué pasa después, cuando se junta la gente?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Hechos capítulo tres, del versículo uno al dieciséis, y pregúntele a Dios qué tiene usted para dar hoy.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tengo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 plata ni oro.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Otra cosa.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Andar ocupado.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todo funcione.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necesidad real,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condiciones.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Entonces él les prestó atención, esperando recibir de ellos algo.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HECHOS 3:5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notan?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dan?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Hechos 3:1-16.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31: Lo que tengo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31: Lo que tengo</dc:title>
  <dc:subject>PptxGenJS Presentation</dc:subject>
  <dc:creator>PptxGenJS</dc:creator>
  <cp:lastModifiedBy>PptxGenJS</cp:lastModifiedBy>
  <cp:revision>1</cp:revision>
</cp:coreProperties>
</file>