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30: Busque a la persona de paz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treinta. Hoy Jesús manda a sus seguidores, y eso cambia para qué sirve el servicio.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les dijo que invitaran a la gente a algún lugar. Los mandó a encontrar personas. Hogares donde Dios ya estaba obrando, gente que los iba a recibir y escuchar. Muchos les llaman personas de paz.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adónde los manda. Después de esto, el Señor designó a otros setenta y dos y los envió de dos en dos delante de él a toda ciudad y lugar adonde él mismo había de 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usted sigue sirviendo sin condiciones. Pero sirve con los ojos abiertos, atento a la persona que Dios ya está atrayendo.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cómo les dice Jesús que reconozcan a la persona de paz, y qué hacer cuando la encuentren.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Lucas diez, del versículo uno al once, con cuidado, y pídale a Dios que le muestre a quién ya está atrayendo cerca de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Busque a la persona de paz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Invitar a la gente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algún lugar.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Encontrar a quienes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está atrayendo.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 de esto, el Señor designó a otros setenta y dos y los envió de dos en dos delante de él a toda ciudad y lugar adonde él mismo había de ir.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10:1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condiciones.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los ojos abiertos.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se le reconoce?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se hace entonces?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30: Busque a la persona de paz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30: Busque a la persona de paz</dc:title>
  <dc:subject>PptxGenJS Presentation</dc:subject>
  <dc:creator>PptxGenJS</dc:creator>
  <cp:lastModifiedBy>PptxGenJS</cp:lastModifiedBy>
  <cp:revision>1</cp:revision>
</cp:coreProperties>
</file>