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Día 28: Conversarlo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Día veintiocho. Hoy no hay lectura nueva.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Esta semana ha leído sobre el Consolador que Jesús mandó, un corazón nuevo, andar al paso del Espíritu, el escudo de la fe, la oración honesta de un padre, y quedarse para animarse unos a otros.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Hoy, lleve la semana a un grupo pequeño que esté haciendo la clase con usted, o a un amigo de confianza. ¿Todavía no tiene con quién? Haga los pasos por su cuenta, y pídale a Dios una persona con quien compartirlo.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Empiecen contando un pasaje con sus propias palabras. ¿Cuál se le quedó? Luego pregúntense dónde pudo haberles estado empujando el Espíritu Santo esta semana. ¿Se dieron cuenta? ¿Respondieron?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Después, el escudo de la fe. ¿Hay alguna herida vieja que ahora ve de otra manera? Cuente solo lo que quiera contar.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Luego hablen de quedarse. ¿Cómo se vería para usted quedarse y animar a la gente que tiene alrededor? ¿Quién le viene a la mente? Después oren juntos por lo que cada uno mencionó.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Y para cualquiera en su grupo, esto sigue en pie. Si en su iglesia está pasando algo que no está bien, como abuso, manipulación espiritual o enseñanza falsa, quedarse callado y seguir como si nada no es lo que Dios ni esta clase le piden. Hable de ello con alguien de confianza.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semana que viene usted mira hacia afuera, a la gente que Dios ya está atrayendo.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DÍA 28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Conversarlo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Seis días.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Seis lecturas.</a:t>
            </a:r>
            <a:endParaRPr lang="en-US" sz="5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 grupo pequeño, o un amigo.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En persona.</a:t>
            </a:r>
            <a:endParaRPr lang="en-US" sz="5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Cuenten un pasaje.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¿Dónde empujaba el Espíritu?</a:t>
            </a:r>
            <a:endParaRPr lang="en-US" sz="5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¿Una herida vieja, vista de otra manera?</a:t>
            </a:r>
            <a:endParaRPr lang="en-US" sz="4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Cuente solo lo que quiera.</a:t>
            </a:r>
            <a:endParaRPr lang="en-US" sz="4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¿Quién le viene a la mente?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Oren unos por otros.</a:t>
            </a:r>
            <a:endParaRPr lang="en-US" sz="5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¿Algo que no está bien?</a:t>
            </a:r>
            <a:endParaRPr lang="en-US" sz="4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Hable con alguien de confianza.</a:t>
            </a:r>
            <a:endParaRPr lang="en-US" sz="4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3555911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 DE 40 DÍAS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Convérsenlo.</a:t>
            </a:r>
            <a:endParaRPr lang="en-US" sz="1600" dirty="0"/>
          </a:p>
          <a:p>
            <a:pPr algn="ctr" indent="0" marL="0">
              <a:spcBef>
                <a:spcPts val="2000"/>
              </a:spcBef>
              <a:buNone/>
            </a:pPr>
            <a:r>
              <a:rPr lang="en-US" sz="2100" dirty="0">
                <a:solidFill>
                  <a:srgbClr val="ACAC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Día 28: Conversarlo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885903" y="4444889"/>
            <a:ext cx="8419889" cy="761981"/>
          </a:xfrm>
          <a:prstGeom prst="roundRect">
            <a:avLst>
              <a:gd name="adj" fmla="val 50000"/>
            </a:avLst>
          </a:prstGeom>
          <a:solidFill>
            <a:srgbClr val="BC6D29"/>
          </a:solidFill>
          <a:ln>
            <a:solidFill>
              <a:srgbClr val="BC6D29"/>
            </a:solidFill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comission.cc/es/library/jesus-first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952476" y="5524362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500" kern="0" dirty="0">
                <a:solidFill>
                  <a:srgbClr val="8892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CoMission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Día 28: Conversarlo</dc:title>
  <dc:subject>PptxGenJS Presentation</dc:subject>
  <dc:creator>PptxGenJS</dc:creator>
  <cp:lastModifiedBy>PptxGenJS</cp:lastModifiedBy>
  <cp:revision>1</cp:revision>
</cp:coreProperties>
</file>