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Día 27: Quedarse, y animarse unos a otros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Día veintisiete. Hace dos semanas esta clase dijo algo que costó oír. En la mayoría de los casos, quédese donde está, para poder ayudar a otros a acercarse a Dios.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Las dos lecturas cortas de Hebreos de hoy muestran cómo se ve eso. Quedarse no es apretar los dientes otro domingo más. Es acercarse uno mismo a Dios, y luego darse vuelta para animar a los que tiene al lado.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Así es como una congregación vuelve al buen camino: alguien se queda, y empieza a animar a los demás. Algunas iglesias van bien hoy porque alguien hizo justamente eso.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 escritor lo dice así. Y consideremos cómo estimularnos unos a otros al amor y a las buenas obras.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misma excepción sigue en pie. Si en su iglesia está pasando algo que no está bien, como abuso, manipulación espiritual o enseñanza falsa, quedarse callado y seguir como si nada no es lo que Dios ni esta clase le piden. Hable de ello con alguien de confianza.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Tenga cerca las tres preguntas. ¿Qué dice esto acerca de Dios? ¿Qué dice esto acerca de las personas? Y si esto es verdad, ¿qué haría yo hoy?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Mientras lee, fíjese en lo que dice el escritor sobre congregarse, y en lo que advierte que puede brotar y contaminar a muchos. Vaya a leer Hebreos diez, del versículo diecinueve al veinticinco, y Hebreos doce, versículos catorce y quince.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DÍA 27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Quedarse, y animarse unos a otros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ES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Apretar los dientes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otro domingo.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Acercarse a Dios.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Luego animar a otros.</a:t>
            </a:r>
            <a:endParaRPr 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Alguien se queda,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 empieza a animar.</a:t>
            </a:r>
            <a:endParaRPr lang="en-US" sz="5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 consideremos cómo estimularnos unos a otros al amor y a las buenas obras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HEBREOS 10:24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¿Algo que no está bien?</a:t>
            </a:r>
            <a:endParaRPr lang="en-US" sz="4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Hable con alguien de confianza.</a:t>
            </a:r>
            <a:endParaRPr lang="en-US" sz="4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TRES PREGUNTAS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dice esto acerca de Dios?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dice esto acerca de las personas?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 esto es verdad, ¿qué haría yo hoy?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 DE 40 DÍAS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Lea Hebreos 10 y 12.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Día 27: Quedarse, y animarse unos a otros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comission.cc/es/library/jesus-first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Día 27: Quedarse, y animarse unos a otros</dc:title>
  <dc:subject>PptxGenJS Presentation</dc:subject>
  <dc:creator>PptxGenJS</dc:creator>
  <cp:lastModifiedBy>PptxGenJS</cp:lastModifiedBy>
  <cp:revision>1</cp:revision>
</cp:coreProperties>
</file>