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Día 26: Ayuda mi incredulidad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Día veintiséis. Tal vez todo esto sobre la fe le tiene pensando: ese es justamente mi problema. Ya no me queda mucha.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historia de hoy es para usted. Un padre desesperado les lleva su hijo a los discípulos de Jesús, y ellos no pueden ayudarlo. Entonces se lo lleva a Jesús, con muy poca fe propia.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Tal vez eso le suena conocido. Tal vez un día usted le llevó algo pesado al pueblo de Dios, y no se arregló. Fíjese en lo que hace este padre después.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Escuche su oración. Quizás sea la más honesta de toda la Biblia. ¡Creo; ayuda mi incredulidad!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Mientras lee, fíjese que Jesús no lo manda de vuelta a esperar a que su fe sea más fuerte. Y fíjese en lo que preguntan los discípulos al final, y en lo que Jesús les responde.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Tenga cerca las tres preguntas. ¿Qué dice esto acerca de Dios? ¿Qué dice esto acerca de las personas? Y si esto es verdad, ¿qué haría yo hoy?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 hace falta una gran fe para pedir más fe. Llévele la fe que tiene, y vaya a leer Marcos nueve, del versículo catorce al veintinueve.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DÍA 26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Ayuda mi incredulidad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Los discípulos no pudieron.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Entonces fue a Jesús.</a:t>
            </a:r>
            <a:endParaRPr lang="en-US" sz="5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Lo llevó a su pueblo.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Luego lo llevó a Él.</a:t>
            </a:r>
            <a:endParaRPr lang="en-US" sz="5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1396965" y="952476"/>
            <a:ext cx="9397765" cy="1206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600" b="1" dirty="0">
                <a:solidFill>
                  <a:srgbClr val="66553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endParaRPr lang="en-US" sz="9600" dirty="0"/>
          </a:p>
        </p:txBody>
      </p:sp>
      <p:sp>
        <p:nvSpPr>
          <p:cNvPr id="4" name="Text 2"/>
          <p:cNvSpPr/>
          <p:nvPr/>
        </p:nvSpPr>
        <p:spPr>
          <a:xfrm>
            <a:off x="1396965" y="2158946"/>
            <a:ext cx="9397765" cy="317492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35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¡Creo; ayuda mi incredulidad!</a:t>
            </a:r>
            <a:endParaRPr lang="en-US" sz="3500" dirty="0"/>
          </a:p>
        </p:txBody>
      </p:sp>
      <p:sp>
        <p:nvSpPr>
          <p:cNvPr id="5" name="Text 3"/>
          <p:cNvSpPr/>
          <p:nvPr/>
        </p:nvSpPr>
        <p:spPr>
          <a:xfrm>
            <a:off x="1396965" y="5397365"/>
            <a:ext cx="9397765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MARCOS 9:24 · OTB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No lo mandó a volver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con más fe.</a:t>
            </a:r>
            <a:endParaRPr lang="en-US" sz="5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571486"/>
            <a:ext cx="10286743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TRES PREGUNTAS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1714457" y="1269968"/>
            <a:ext cx="634984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2476438" y="1269968"/>
            <a:ext cx="8000800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2800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¿Qué dice esto acerca de Dios?</a:t>
            </a:r>
            <a:endParaRPr lang="en-US" sz="2800" dirty="0"/>
          </a:p>
        </p:txBody>
      </p:sp>
      <p:sp>
        <p:nvSpPr>
          <p:cNvPr id="6" name="Shape 4"/>
          <p:cNvSpPr/>
          <p:nvPr/>
        </p:nvSpPr>
        <p:spPr>
          <a:xfrm>
            <a:off x="1714457" y="2349441"/>
            <a:ext cx="8762781" cy="0"/>
          </a:xfrm>
          <a:prstGeom prst="line">
            <a:avLst/>
          </a:prstGeom>
          <a:noFill/>
          <a:ln w="19050">
            <a:solidFill>
              <a:srgbClr val="30534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714457" y="2349441"/>
            <a:ext cx="634984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3000" dirty="0"/>
          </a:p>
        </p:txBody>
      </p:sp>
      <p:sp>
        <p:nvSpPr>
          <p:cNvPr id="8" name="Text 6"/>
          <p:cNvSpPr/>
          <p:nvPr/>
        </p:nvSpPr>
        <p:spPr>
          <a:xfrm>
            <a:off x="2476438" y="2349441"/>
            <a:ext cx="8000800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2800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¿Qué dice esto acerca de las personas?</a:t>
            </a:r>
            <a:endParaRPr lang="en-US" sz="2800" dirty="0"/>
          </a:p>
        </p:txBody>
      </p:sp>
      <p:sp>
        <p:nvSpPr>
          <p:cNvPr id="9" name="Shape 7"/>
          <p:cNvSpPr/>
          <p:nvPr/>
        </p:nvSpPr>
        <p:spPr>
          <a:xfrm>
            <a:off x="1714457" y="3428914"/>
            <a:ext cx="8762781" cy="0"/>
          </a:xfrm>
          <a:prstGeom prst="line">
            <a:avLst/>
          </a:prstGeom>
          <a:noFill/>
          <a:ln w="19050">
            <a:solidFill>
              <a:srgbClr val="30534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1714457" y="3428914"/>
            <a:ext cx="634984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3000" dirty="0"/>
          </a:p>
        </p:txBody>
      </p:sp>
      <p:sp>
        <p:nvSpPr>
          <p:cNvPr id="11" name="Text 9"/>
          <p:cNvSpPr/>
          <p:nvPr/>
        </p:nvSpPr>
        <p:spPr>
          <a:xfrm>
            <a:off x="2476438" y="3428914"/>
            <a:ext cx="8000800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2800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 esto es verdad, ¿qué haría yo hoy?</a:t>
            </a:r>
            <a:endParaRPr lang="en-US" sz="2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3555911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RETO DE 40 DÍAS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Lea Marcos 9.</a:t>
            </a:r>
            <a:endParaRPr lang="en-US" sz="1600" dirty="0"/>
          </a:p>
          <a:p>
            <a:pPr algn="ctr" indent="0" marL="0">
              <a:spcBef>
                <a:spcPts val="2000"/>
              </a:spcBef>
              <a:buNone/>
            </a:pPr>
            <a:r>
              <a:rPr lang="en-US" sz="2100" dirty="0">
                <a:solidFill>
                  <a:srgbClr val="ACAC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Día 26: Ayuda mi incredulidad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1885903" y="4444889"/>
            <a:ext cx="8419889" cy="761981"/>
          </a:xfrm>
          <a:prstGeom prst="roundRect">
            <a:avLst>
              <a:gd name="adj" fmla="val 50000"/>
            </a:avLst>
          </a:prstGeom>
          <a:solidFill>
            <a:srgbClr val="BC6D29"/>
          </a:solidFill>
          <a:ln>
            <a:solidFill>
              <a:srgbClr val="BC6D29"/>
            </a:solidFill>
          </a:ln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comission.cc/es/library/jesus-first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952476" y="5524362"/>
            <a:ext cx="10286743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500" kern="0" dirty="0">
                <a:solidFill>
                  <a:srgbClr val="8892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COMISSION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CoMission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Día 26: Ayuda mi incredulidad</dc:title>
  <dc:subject>PptxGenJS Presentation</dc:subject>
  <dc:creator>PptxGenJS</dc:creator>
  <cp:lastModifiedBy>PptxGenJS</cp:lastModifiedBy>
  <cp:revision>1</cp:revision>
</cp:coreProperties>
</file>