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25: El escudo de la 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veinticinco. El pasaje de hoy le pone un dibujo a la fe: el escudo de un soldado.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quince la fe era un aislante, para que lo que hacen otros no le queme por dentro. Efesios seis le pone armadura a esa misma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Fíjese contra quién es la lucha en realidad. No es contra la persona que le hirió ni contra el líder que le falló, aunque de verdad hayan hecho mal. Detrás de eso hay una batalla más grande, y Dios le da a su pueblo una armadura para 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línea para no soltar. Además de todo esto, levantad el escudo de la fe, que os permite apagar todos los dardos de fuego del maligno.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 que da el Espíritu Santo es como una navaja suiza: nos equipa para lo que sea que enfrentemos. No porque haga desaparecer todos los problemas, sino porque nos deja estar firmes en medio de ellos.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Mientras lee, vea lo que hace el escudo de la fe, y cómo termina el pasaje. Vaya a leer Efesios seis, del versículo diez al dieciocho.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DÍA 25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El escudo de la fe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15: un aislante.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25: un escudo.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EN REALIDAD, NO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persona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que le hirió.</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DETRÁS DE ESO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Una batalla más grande.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Además de todo esto, levantad el escudo de la fe, que os permite apagar todos los dardos de fuego del maligno.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EFESIOS 6:16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Como una navaja suiza.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Equipados para lo que venga.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Efesios 6.</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25: El escudo de la fe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25: El escudo de la fe</dc:title>
  <dc:subject>PptxGenJS Presentation</dc:subject>
  <dc:creator>PptxGenJS</dc:creator>
  <cp:lastModifiedBy>PptxGenJS</cp:lastModifiedBy>
  <cp:revision>1</cp:revision>
</cp:coreProperties>
</file>