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24: Al paso del Espíritu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veinticuatro. El pasaje de hoy tiene una lista que muchos aprendimos de niños.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fácil leer esa lista como una lista de tareas. Ser más amoroso. Tener más paciencia. Esforzarse más por estar alegre. Así que léala otra vez, despacio, y pregúntese de quién es el fruto.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también en la otra lista. Algunas cosas, como las contiendas, los celos y las facciones, se parecen mucho a los problemas de iglesia que le desilusionaron desde el principio. La respuesta no es un comité mejor. Es gente que anda guiada por el Espíritu.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Cerca del final, Pablo dice esto. Puesto que vivimos por el Espíritu, sigamos también el ritmo del Espíritu.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lo que crece, y en quién lo hace crecer. Luego pregúntese cómo se vería hoy andar al paso del Espíritu, en un paso sencillo.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Gálatas cinco, del versículo dieciséis al veintiséis, despacio, y vea de quién es la obra.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 paso del Espíritu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¿LISTA DE TAREAS?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más amoroso.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Esforzarse más.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¿O FRUTO?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¿De quién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el fruto?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un comité mejor.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Gente guiada por el Espíritu.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Puesto que vivimos por el Espíritu, sigamos también el ritmo del Espíritu.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GÁLATAS 5:25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crece, y quién lo hace crecer?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paso sencillo.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Gálatas 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24: Al paso del Espíritu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24: Al paso del Espíritu</dc:title>
  <dc:subject>PptxGenJS Presentation</dc:subject>
  <dc:creator>PptxGenJS</dc:creator>
  <cp:lastModifiedBy>PptxGenJS</cp:lastModifiedBy>
  <cp:revision>1</cp:revision>
</cp:coreProperties>
</file>