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23: Un corazón nuevo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veintitrés. Hoy se trata de un corazón que se ha endurecido.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desilusión puede endurecer el corazón poco a poco. El cinismo se va metiendo. Dejamos de esperar algo, de la iglesia o de Dios. Y eso no se arregla esforzándose más.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pasaje de hoy es una promesa que Dios hizo por medio de Ezequiel, a un pueblo disperso y desilusionado, lejos de su tierra. Casi todos los verbos son de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Escuche cómo lo dice. Os concederé un corazón renovado e infundiré un espíritu nuevo dentro de vosotros; quitaré vuestro corazón inflexible y os proporcionaré un corazón receptivo.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cuente cuántas veces Dios dice lo que Él va a hacer. Y fíjese sobre todo en quién produce la obediencia al final. Lo suyo es venir y decir que sí. El cambio es obra de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Ezequiel treinta y seis, del versículo veinticuatro al veintiocho, y deje que Dios le haga esa promesa a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corazón nuevo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cinismo se va metiendo.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Esforzarse más no lo arregla.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DISPERSO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Lejos de su tierra.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Desilusionado.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PROMESA DE DIOS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Casi todos los verbos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son de Él.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 concederé un corazón renovado e infundiré un espíritu nuevo dentro de vosotros; quitaré vuestro corazón inflexible y os proporcionaré un corazón receptivo.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EZEQUIEL 36:26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Cuente lo que Dios va a hacer.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¿Quién produce la obediencia?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Ezequiel 36.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23: Un corazón nuevo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23: Un corazón nuevo</dc:title>
  <dc:subject>PptxGenJS Presentation</dc:subject>
  <dc:creator>PptxGenJS</dc:creator>
  <cp:lastModifiedBy>PptxGenJS</cp:lastModifiedBy>
  <cp:revision>1</cp:revision>
</cp:coreProperties>
</file>