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21: Conversarlo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veintiuno. Hoy no hay lectura nueva.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ha leído que la fe viene por el oír, sobre cuatro clases de tierra, un árbol plantado junto a corrientes de agua, dos amigos camino a Emaús, ser hacedores y no solo oidores, y un libro encontrado otra 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Hoy, lleve la semana a otra persona. Un grupo pequeño que esté haciendo la clase con usted, o un amigo de confianza. Si todavía no tiene con quién, haga los pasos por su cuenta, y pídale a Dios una persona con quien compartirlo.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Empiecen contando un pasaje con sus propias palabras. ¿Cuál se le quedó, y por qué? Luego pregúntense cómo va la lectura. ¿Ha cambiado algo en la manera en que lee la Biblia? ¿Qué se le sigue haciendo difícil?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Cuente un voy a, y qué pasó cuando lo hizo. Luego hablen de la fe. ¿Dónde ha crecido, aunque sea un poquito? ¿Dónde sigue débil?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Después practiquen juntos. Escojan un pasaje de esta semana y háganlo como grupo. Léanlo dos veces, cuéntenlo con sus propias palabras, háganse las tres preguntas, y que cada uno escriba un voy a. Luego oren juntos.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fe viene por el oír, así que siga oyendo. La semana que viene trata del Espíritu Santo, el Consolador que Jesús prometió.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Conversarlo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días.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lecturas.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grupo pequeño, o un amigo.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persona.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Cuenten un pasaje.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¿Cómo va la lectura?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Cuente un “voy a”.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¿Dónde ha crecido la fe?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Juntos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Preguntar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Hacer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Convérsenlo.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21: Conversarlo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21: Conversarlo</dc:title>
  <dc:subject>PptxGenJS Presentation</dc:subject>
  <dc:creator>PptxGenJS</dc:creator>
  <cp:lastModifiedBy>PptxGenJS</cp:lastModifiedBy>
  <cp:revision>1</cp:revision>
</cp:coreProperties>
</file>