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20: El libro encontrado otra vez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veinte. El pasaje de hoy es acerca de volver 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Hace mucho tiempo, el pueblo de Dios volvió a casa después de años de exilio, y se dio cuenta de que casi había perdido su palabra por completo. Hoy es el día en que la volvieron a oír leer.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Empieza en una plaza llena de gente. Esdras abrió el libro a la vista de todo el pueblo, pues estaba por encima de ellos; y cuando lo abrió, todo el pueblo se puso de pie.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cómo escucharon, cuánto tiempo estuvieron de pie, y cómo respondieron. Después fíjese en lo que sus líderes les dijeron que hicieran con sus lágrimas.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Sean como hayan sido estos últimos años para usted, redescubrir la Biblia no es un castigo ni una obligación. Es volver 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Nehemías capítulo ocho, del versículo uno al doce. Mañana, usted lleva la semana a otra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libro encontrado otra vez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vuelta del exilio.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palabra, casi perdida.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Esdras abrió el libro a la vista de todo el pueblo, pues estaba por encima de ellos; y cuando lo abrió, todo el pueblo se puso de pie.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NEHEMÍAS 8:5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Fíjese en cómo escuchan.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Fíjese en las lágrimas.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castigo.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obligación.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Volver a casa.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Nehemías 8:1-12.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20: El libro encontrado otra vez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20: El libro encontrado otra vez</dc:title>
  <dc:subject>PptxGenJS Presentation</dc:subject>
  <dc:creator>PptxGenJS</dc:creator>
  <cp:lastModifiedBy>PptxGenJS</cp:lastModifiedBy>
  <cp:revision>1</cp:revision>
</cp:coreProperties>
</file>