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19: Hacedores, no solo oidores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diecinueve. Muchas iglesias están llenas de gente que sabe muchísimo, y hace muy poco con eso.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 fácil desilusionarse de ellos. Es más difícil admitir con qué facilidad hacemos lo mismo.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 eso cada día de esta clase termina con un voy a. No un sentimiento, no una promesa de ser mejor, sino una cosa concreta, hoy, por lo que leyó.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pasaje de hoy lo dice sin rodeos. No se limiten a escuchar la palabra, engañándose a ustedes mismos. Sean hacedores de la palabra.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Usa una imagen muy clara para lo que pasa cuando oímos y no hacemos. Mientras lee, búsquela. Después mire con honestidad el voy a de ayer. ¿Lo hizo? Si no, no hay vergüenza. Solo pregúntese qué se lo impidió.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Tenga cerca las tres preguntas. ¿Qué dice esto acerca de Dios? ¿Qué dice esto acerca de las personas? Y si esto es verdad, ¿qué haría yo hoy?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Eso es todo lo que necesita. Vaya a leer Santiago capítulo uno, del versículo diecinueve al veintisiete, y después haga una cosa al respecto.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19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Hacedores, no solo oidores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FÁCIL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Desilusionarse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ellos.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MÁS DIFÍCIL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Verlo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nosotros.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cosa concreta.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Hoy.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se limiten a escuchar la palabra, engañándose a ustedes mismos. Sean hacedores de la palabra.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SANTIAGO 1:22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Busque la imagen.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Mire el “voy a” de ayer.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PREGUNTAS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Dios?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las personas?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esto es verdad, ¿qué haría yo hoy?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 DE 40 DÍAS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 Santiago 1:19-27.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19: Hacedores, no solo oidores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comission.cc/es/library/jesus-first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Día 19: Hacedores, no solo oidores</dc:title>
  <dc:subject>PptxGenJS Presentation</dc:subject>
  <dc:creator>PptxGenJS</dc:creator>
  <cp:lastModifiedBy>PptxGenJS</cp:lastModifiedBy>
  <cp:revision>1</cp:revision>
</cp:coreProperties>
</file>