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18: Nosotros esperábamos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dieciocho. La historia de hoy puede ser lo más parecido en toda la Biblia a donde usted está ahora mismo.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Dos seguidores de Jesús van caminando lejos de Jerusalén. Todo lo que esperaban se ha venido abajo. No están enojados con Dios exactamente. Solo están profunda y calladamente desilusionados.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Escuche cómo lo dice uno de ellos. Pero nosotros esperábamos que Él fuera el que redimiría a Israel. Y además de todo esto, hoy es el tercer día desde que sucedieron estas cosas.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usted alguna vez ha dicho esas palabras acerca de la iglesia, o acerca de Dios, no es el único. Jesús se les une en el camino, y no lo reconocen.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en lo que hace con ellos en el camino, y en lo que se dicen después el uno al otro acerca de su corazón. Luego fíjese en lo que hacen a continuación.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Hoy el camino es más largo, así que tómese su tiempo. Vaya a leer Lucas capítulo veinticuatro, del versículo trece al treinta y cinco.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18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Nosotros esperábamos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Alejándose.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Calladamente desilusionados.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Pero nosotros esperábamos que Él fuera el que redimiría a Israel. Y además de todo esto, hoy es el tercer día desde que sucedieron estas cosas.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24:21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Nosotros esperábamos.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Alguien se les une en el camino.</a:t>
            </a:r>
            <a:endParaRPr lang="en-US" sz="4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Fíjese en el camino.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Note lo que hacen después.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Lucas 24:13-35.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18: Nosotros esperábamos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18: Nosotros esperábamos</dc:title>
  <dc:subject>PptxGenJS Presentation</dc:subject>
  <dc:creator>PptxGenJS</dc:creator>
  <cp:lastModifiedBy>PptxGenJS</cp:lastModifiedBy>
  <cp:revision>1</cp:revision>
</cp:coreProperties>
</file>