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17: Plantado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diecisiete. Algunos cristianos desilusionados están secos, y no saben bien por qué.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Todavía creen. Tal vez todavía asisten. Pero ya nada parece crecer.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salmo de hoy es el primero del cancionero de la Biblia, puesto al frente a propósito. Describe dos clases de personas, y le da una imagen que usted puede llevar en la mente toda la semana.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es la imagen. Es como un árbol plantado junto a corrientes de agua, Que da su fruto en su tiempo, Y su hoja no se marchita; Y en todo lo que emprende, prospera.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de dónde saca el árbol su agua. Después pregúntese con honestidad de dónde ha estado sacando usted la suya.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 solo seis versículos. Vaya a leer el Salmo uno, con calma, dos veces, y vea qué encuentra.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17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Plantado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Todavía creen.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Nada crece.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primer canto.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Dos clases de personas.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como un árbol plantado junto a corrientes de agua, Que da su fruto en su tiempo, Y su hoja no se marchita; Y en todo lo que emprende, prospera.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SALMO 1:3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¿De dónde saca el árbol su agua?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¿De dónde saca usted la suya?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el Salmo 1.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17: Plantado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17: Plantado</dc:title>
  <dc:subject>PptxGenJS Presentation</dc:subject>
  <dc:creator>PptxGenJS</dc:creator>
  <cp:lastModifiedBy>PptxGenJS</cp:lastModifiedBy>
  <cp:revision>1</cp:revision>
</cp:coreProperties>
</file>