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16: Qué clase de tierra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dieciséis. Muchos de nosotros hemos oído mucha Biblia a lo largo de los años.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Sermones, versículos en la pared, cantos. Pero de alguna manera nunca pareció echar raíz. La oímos, y la vida siguió igual.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Jesús contó una historia exactamente acerca de eso. La semilla siempre es buena. Lo que cambia es la tierra donde cae.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medio de la historia, Él dice esto. Otra parte cayó entre espinos, y los espinos crecieron con ella y la ahogaron.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no decida demasiado rápido qué clase de tierra es usted. Fíjese en lo que le pasa a la semilla en cada lugar, y en qué hace la buena tierra que las otras no hacen.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Eso es todo lo que necesita. Vaya a leer Lucas capítulo ocho, del versículo cuatro al quince, con calma, y vea qué encuentra.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16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Qué clase de tierra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oímos.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vida siguió igual.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SEMILLA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Siempre es buena.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TIERRA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Decide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crece.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Otra parte cayó entre espinos, y los espinos crecieron con ella y la ahogaron.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8:7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decida demasiado rápido.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Fíjese en la buena tierra.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Lucas 8:4-15.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16: Qué clase de tierra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16: Qué clase de tierra</dc:title>
  <dc:subject>PptxGenJS Presentation</dc:subject>
  <dc:creator>PptxGenJS</dc:creator>
  <cp:lastModifiedBy>PptxGenJS</cp:lastModifiedBy>
  <cp:revision>1</cp:revision>
</cp:coreProperties>
</file>