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Día 14: Conversarlo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Día catorce. Hoy no hay lectura nueva.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Esta semana ha leído sobre el hasta cuándo, el único que queda, un hombre bueno al que le faltaba una cosa, Jesús que se muestra, la iglesia primero o Jesús primero, y a quién iríamos.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Hoy, lleve la semana a otra persona. Un grupo pequeño, o un amigo de confianza. Lo mejor es en persona, durante media hora más o menos.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Empiecen contando un pasaje con sus propias palabras. ¿Cuál se le quedó, y por qué? Luego hablen del silencio. ¿Ha sentido a Dios callado? Y sean honestos con el no callado. Comparta solo lo que quiera compartir. Esto es un descubrimiento, no un confesionario.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Después, la pregunta honesta. Si se la ha hecho, dígala en voz alta. Dios, ¿en serio? ¿De verdad la iglesia es parte de tu plan? ¿Cómo puede esto ser tu voluntad? Es una oración honesta que Dios puede recibir. ¿Qué le dice a eso la respuesta de Pedro en el día trece?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Hablen de la mezcla. Si algunas de las personas que lo desilusionaron tal vez nunca han conocido de verdad a Jesús, ¿cómo cambia eso lo que usted siente hacia ellas? Hablen de esto sin nombrar a nadie. Luego pregúntense qué cambiaría esta semana si Jesús fuera de verdad primero, y oren unos por otros por nombre.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¿Todavía no tiene con quién conversarlo? Ore usted con estas preguntas, y pídale a Dios una persona con quien compartirlas. La semana que viene vamos a redescubrir la Palabra, y de dónde viene la 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DÍA 14</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Conversarlo</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Seis días.</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Seis lecturas.</a:t>
            </a:r>
            <a:endParaRPr lang="en-US" sz="5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Un amigo, o un grupo pequeño.</a:t>
            </a:r>
            <a:endParaRPr lang="en-US" sz="4200" dirty="0"/>
          </a:p>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Media hora, más o menos.</a:t>
            </a:r>
            <a:endParaRPr lang="en-US" sz="4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Cuenten un pasaje.</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Hablen del silencio.</a:t>
            </a:r>
            <a:endParaRPr lang="en-US" sz="5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Dios, ¿en serio?</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¿Cómo puede ESTO ser tu voluntad?</a:t>
            </a:r>
            <a:endParaRPr lang="en-US" sz="5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La mezcla, sin nombrar a nadie.</a:t>
            </a:r>
            <a:endParaRPr lang="en-US" sz="4200" dirty="0"/>
          </a:p>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Oren unos por otros por nombre.</a:t>
            </a:r>
            <a:endParaRPr lang="en-US" sz="4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3555911"/>
          </a:xfrm>
          <a:prstGeom prst="rect">
            <a:avLst/>
          </a:prstGeom>
          <a:noFill/>
          <a:ln/>
        </p:spPr>
        <p:txBody>
          <a:bodyPr wrap="square" rtlCol="0" anchor="b"/>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RETO DE 40 DÍAS</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Convérsenlo.</a:t>
            </a:r>
            <a:endParaRPr lang="en-US" sz="1600" dirty="0"/>
          </a:p>
          <a:p>
            <a:pPr algn="ctr" indent="0" marL="0">
              <a:spcBef>
                <a:spcPts val="2000"/>
              </a:spcBef>
              <a:buNone/>
            </a:pPr>
            <a:r>
              <a:rPr lang="en-US" sz="2100" dirty="0">
                <a:solidFill>
                  <a:srgbClr val="ACAC96"/>
                </a:solidFill>
                <a:latin typeface="Calibri" pitchFamily="34" charset="0"/>
                <a:ea typeface="Calibri" pitchFamily="34" charset="-122"/>
                <a:cs typeface="Calibri" pitchFamily="34" charset="-120"/>
              </a:rPr>
              <a:t>Día 14: Conversarlo</a:t>
            </a:r>
            <a:endParaRPr lang="en-US" sz="1600" dirty="0"/>
          </a:p>
        </p:txBody>
      </p:sp>
      <p:sp>
        <p:nvSpPr>
          <p:cNvPr id="4" name="Text 2"/>
          <p:cNvSpPr/>
          <p:nvPr/>
        </p:nvSpPr>
        <p:spPr>
          <a:xfrm>
            <a:off x="1885903" y="4444889"/>
            <a:ext cx="8419889" cy="761981"/>
          </a:xfrm>
          <a:prstGeom prst="roundRect">
            <a:avLst>
              <a:gd name="adj" fmla="val 50000"/>
            </a:avLst>
          </a:prstGeom>
          <a:solidFill>
            <a:srgbClr val="BC6D29"/>
          </a:solidFill>
          <a:ln>
            <a:solidFill>
              <a:srgbClr val="BC6D29"/>
            </a:solidFill>
          </a:ln>
        </p:spPr>
        <p:txBody>
          <a:bodyPr wrap="square" rtlCol="0" anchor="ctr"/>
          <a:lstStyle/>
          <a:p>
            <a:pPr algn="ctr" indent="0" marL="0">
              <a:buNone/>
            </a:pPr>
            <a:r>
              <a:rPr lang="en-US" sz="2600" b="1" dirty="0">
                <a:solidFill>
                  <a:srgbClr val="FFFFFF"/>
                </a:solidFill>
                <a:latin typeface="Calibri" pitchFamily="34" charset="0"/>
                <a:ea typeface="Calibri" pitchFamily="34" charset="-122"/>
                <a:cs typeface="Calibri" pitchFamily="34" charset="-120"/>
              </a:rPr>
              <a:t>comission.cc/es/library/jesus-first</a:t>
            </a:r>
            <a:endParaRPr lang="en-US" sz="2600" dirty="0"/>
          </a:p>
        </p:txBody>
      </p:sp>
      <p:sp>
        <p:nvSpPr>
          <p:cNvPr id="5" name="Text 3"/>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Día 14: Conversarlo</dc:title>
  <dc:subject>PptxGenJS Presentation</dc:subject>
  <dc:creator>PptxGenJS</dc:creator>
  <cp:lastModifiedBy>PptxGenJS</cp:lastModifiedBy>
  <cp:revision>1</cp:revision>
</cp:coreProperties>
</file>