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13: ¿A quién iríamos?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trece. Tal vez su pregunta va más allá de a qué iglesia 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es honesto, tal vez suena más bien así. Dios, ¿en serio? ¿De verdad la iglesia es parte de tu plan? ¿Cómo puede esto ser tu voluntad? Es una oración honesta, y Dios puede recibirla. Esta clase no lo va a apurar. El día treinta y ocho vamos a mirar cómo ve Jesús mismo a su iglesia.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la iglesia nos desilusiona, lo más común es irnos y empezar de nuevo en otro lado. A veces eso es lo correcto. Pero casi siempre una iglesia nueva es un arreglo pasajero. A menos que el Espíritu Santo nos esté edificando, vamos a llevar la misma desilusión a la siguiente.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 congregaciones que sí parecen ir por buen camino, muchas veces porque algunos se quedaron en medio del desorden humano, vieron a Dios obrar en el corazón de la gente de todos modos, y se sumaron. Esa persona podría ser usted: cerca de Dios, y quedándose donde está para ayudar a otros a hacer lo mismo.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excepción, dicha con claridad. Quedarse es para el desilusionado. Si en su iglesia está pasando algo que no está bien, como abuso, manipulación espiritual o enseñanza falsa, quedarse callado y seguir como si nada no es lo que Dios le pide. Hable de ello con alguien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el pasaje de hoy, una multitud se aleja de Jesús. Desde ese momento, muchos de sus discípulos se volvieron atrás y ya no lo siguieron.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Jesús les pregunta a sus amigos más cercanos si ellos también se quieren ir. Vaya a leer Juan capítulo seis, del versículo sesenta al sesenta y nueve, y escuche lo que dice Pedro.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quién iríamos?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Dios, ¿en serio?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puede ESTO ser tu voluntad?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iglesia nueva no puede arreglar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solo Jesús puede.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se quedó.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Podría ser usted.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¿DESILUSIONADO?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Quédese, y ayude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otros a acercarse.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¿ALGO NO ESTÁ BIEN?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Hable de ello con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de confianza.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Desde ese momento, muchos de sus discípulos se volvieron atrás y ya no lo siguieron.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JUAN 6:66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Juan 6:60-69.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13: ¿A quién iríamos?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13: ¿A quién iríamos?</dc:title>
  <dc:subject>PptxGenJS Presentation</dc:subject>
  <dc:creator>PptxGenJS</dc:creator>
  <cp:lastModifiedBy>PptxGenJS</cp:lastModifiedBy>
  <cp:revision>1</cp:revision>
</cp:coreProperties>
</file>