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12: La iglesia primero o Jesús primero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doce. Es posible estar muy ocupado para Jesús, y perderse a Jesús.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Muchos crecimos con una fe que ponía la iglesia primero. Estar en la iglesia, servir en la iglesia, dar a la iglesia. Hasta que un día uno se vuelve honesto, y se da cuenta de que le pedía a la iglesia que fuera lo que solo Jesús puede ser.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Esa fe puede durar décadas sin que nadie lo note, en usted y en la gente que tiene alrededor. Por eso nuestras congregaciones muchas veces son una mezcla: algunos de verdad le han entregado la vida a Jesús, y otros solo han estado comprometidos con la iglesia.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Jesús contó una historia de un campo donde el trigo y la cizaña crecen juntos, y les dijo a sus siervos que no arrancaran la cizaña ellos mismos. Ese no es nuestro trabajo, y esto no es una invitación a juzgar quién es quién.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trata de la gracia. No esperaríamos dominio propio, buenas decisiones ni buena moral de alguien que está borracho. Tampoco podemos esperar el fruto del Espíritu de alguien a quien el Espíritu todavía no ha cambiado. Así que ore por ellos en vez de guardarles rencor.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historia de hoy es acerca de dos hermanas y una cena. Mientras Jesús y sus discípulos iban de camino, llegó a una aldea donde una mujer llamada Marta lo recibió en su casa.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Tenga cerca las tres preguntas. ¿Qué dice esto acerca de Dios? ¿Qué dice esto acerca de las personas? Y si esto es verdad, ¿qué haría yo hoy?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Las dos hermanas aman a Jesús, y las dos están haciendo algo bueno. Vaya a leer Lucas capítulo diez, del versículo treinta y ocho al cuarenta y dos, y fíjese cuál de ellas escogió lo que no le será quitado.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12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iglesia primero o Jesús primero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IGLESIA PRIMERO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Estar ahí.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Servir. Dar.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JESÚS PRIMERO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Jesús mismo,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primero.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congregación muchas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veces es una mezcla.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Trigo y cizaña, juntos.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nos toca separarlos.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VEZ DE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Guardarles rencor.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ESPACIO PARA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gracia,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 la oración.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Mientras Jesús y sus discípulos iban de camino, llegó a una aldea donde una mujer llamada Marta lo recibió en su casa.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10:38 · OTB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PREGUNTAS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Dios?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las personas?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esto es verdad, ¿qué haría yo hoy?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 DE 40 DÍAS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 Lucas 10:38-42.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12: La iglesia primero o Jesús primero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comission.cc/es/library/jesus-first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Día 12: La iglesia primero o Jesús primero</dc:title>
  <dc:subject>PptxGenJS Presentation</dc:subject>
  <dc:creator>PptxGenJS</dc:creator>
  <cp:lastModifiedBy>PptxGenJS</cp:lastModifiedBy>
  <cp:revision>1</cp:revision>
</cp:coreProperties>
</file>