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11: Él se muestra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once. Tal vez lo de ayer le dolió un poco. Hoy viene la buena noticia que hay detrás.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del silencio es el no callado que le hemos estado diciendo a Dios, entonces es la clase de silencio más fácil de terminar. No tiene que fabricar un sentimiento. Solo tiene que decirle que sí a lo siguiente que Él le muestre.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Hoy es la noche antes de que Jesús muera, y Él está hablando con sus amigos más cercanos. Uno de ellos le hace una pregunta que se parece mucho a la suya. ¿Por qué te vas a mostrar a nosotros, y no a todo el mundo?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medio de esa conversación, Jesús hace esta promesa. No os dejaré solos sin provisión; vendré a vosotros.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bien en cómo responde Jesús esa pregunta, y en la promesa que hace acerca del Espíritu Santo. Note a quién dice que se va a mostrar.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resto de esta clase está construido sobre esto: oír sus palabras, guardarlas, y estar atento a Él. Vaya a leer Juan capítulo catorce, del versículo quince al veinticuatro.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se muestra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TIENE QUE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Fabricar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sentimiento.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TIENE QUE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Decir que sí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lo siguiente.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noche antes.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pregunta como la suya.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os dejaré solos sin provisión; vendré a vosotros.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JUAN 14:18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Fíjese en cómo responde.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Note la promesa.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Juan 14:15-24.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11: Él se muestra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11: Él se muestra</dc:title>
  <dc:subject>PptxGenJS Presentation</dc:subject>
  <dc:creator>PptxGenJS</dc:creator>
  <cp:lastModifiedBy>PptxGenJS</cp:lastModifiedBy>
  <cp:revision>1</cp:revision>
</cp:coreProperties>
</file>