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10: Bueno, y le faltaba una cosa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Día diez. La historia de hoy es acerca de un hombre muy bueno.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veces Dios se siente lejos por razones que preferiríamos no mirar. Isaías le dijo a su pueblo que sus maldades habían puesto una separación entre ellos y su Dios. Esa no es la razón de todo silencio, y nadie puede decirle si es la del suyo. Pero vale la pena preguntárselo con honestidad.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mayoría de nosotros no se considera desobediente. Somos gente buena. Pero Dios quiere más que buena conducta. Quiere obediencia fiel: tomar nuestra cruz cada día, buscarlo, obedecer en lo pequeño. Medido así, un no callado también cuenta, hasta el de nunca abrir su Palabra.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 hombre de la historia de hoy podía decir esto. Él le dijo, Maestro, he observado todo esto desde mi juventud.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Mientras lee, fíjese en cómo lo mira Jesús, y en cuál es esa una cosa. Tómelo como un descubrimiento, no como una acusación.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Tenga cerca las tres preguntas. ¿Qué dice esto acerca de Dios? ¿Qué dice esto acerca de las personas? Y si esto es verdad, ¿qué haría yo hoy?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Vaya a leer Marcos diez, del versículo diecisiete al veintisiete, y pídale a Jesús que le muestre cuál es su una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10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Bueno, y le faltaba una cosa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todo silencio.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Vale la pena preguntarlo.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BUENA CONDUCTA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grandes pecados.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Sin malos vicios.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OBEDIENCIA FIEL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Buscarlo.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También en lo pequeño.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Él le dijo, “Maestro, he observado todo esto desde mi juventud.”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MARCOS 10:20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¿Cómo lo mira Jesús?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¿Cuál es esa una cosa?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TRES PREGUNTAS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Dios?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dice esto acerca de las personas?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esto es verdad, ¿qué haría yo hoy?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 DE 40 DÍAS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 Marcos 10.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Día 10: Bueno, y le faltaba una cosa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comission.cc/es/library/jesus-first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Día 10: Bueno, y le faltaba una cosa</dc:title>
  <dc:subject>PptxGenJS Presentation</dc:subject>
  <dc:creator>PptxGenJS</dc:creator>
  <cp:lastModifiedBy>PptxGenJS</cp:lastModifiedBy>
  <cp:revision>1</cp:revision>
</cp:coreProperties>
</file>