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9: El único que queda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nueve. Hoy va a conocer a un profeta que ya no podía más.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Elías acababa de ver a Dios hacer algo enorme. Luego llegó una amenaza, y salió huyendo para salvar su vida. Quemado, solo, y convencido de que era el único que seguía siendo fiel a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usted lleva mucho tiempo desilusionado con el pueblo de Dios, tal vez conozca ese sentimiento. Todos los demás se acomodaron, y yo soy el único al que todavía le importa.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Escuche a dónde llega. Pero él mismo se internó un día de camino en el desierto, y llegó y se sentó bajo un arbusto de retama; y pidió que se muriera, y dijo, ¡Basta ya! Ahora, Señor, quita mi vida, porque no soy mejor que mis padres.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en cómo lo trata Dios. Qué le da primero. Cómo le habla. Y qué le dice acerca de quiénes más siguen siendo fieles.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Primero de Reyes diecinueve, del versículo uno al dieciocho, y escuche con atención.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único que queda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Quemado.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Todos se acomodaron.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Solo a mí me importa.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Pero él mismo se internó un día de camino en el desierto, y llegó y se sentó bajo un arbusto de retama; y pidió que se muriera, y dijo, “¡Basta ya! Ahora, Señor, quita mi vida, porque no soy mejor que mis padres.”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REYES 19:4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Qué le da primero.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Cómo le habla.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Quién más queda.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1 Reyes 19.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9: El único que queda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9: El único que queda</dc:title>
  <dc:subject>PptxGenJS Presentation</dc:subject>
  <dc:creator>PptxGenJS</dc:creator>
  <cp:lastModifiedBy>PptxGenJS</cp:lastModifiedBy>
  <cp:revision>1</cp:revision>
</cp:coreProperties>
</file>