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7: Conversarlo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siete. Hoy no hay lectura nueva.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semana ha leído un salmo honesto, un profeta que se fijó en el hijo equivocado, sepulcros blanqueados, una iglesia ocupada que dejó su primer amor, una tibia a la que Jesús todavía llama, y a Jesús llorando por su ciudad.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Hoy, lleve la semana a otra persona. Un grupo pequeño que esté haciendo la clase junto, o un amigo de confianza. Lo mejor es en persona, con un café o una comida.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Empiecen turnándose para contar un pasaje con sus propias palabras. ¿Cuál se le quedó, y por qué? Luego digan lo que vienen cargando, acerca de la iglesia, acerca de Dios, acerca de ustedes mismos. Díganlo con honestidad. Nadie tiene que arreglarlo.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Después, cuente un voy a. ¿Qué intentó hacer, y qué pasó? Si no lo hizo, dígalo, y qué se lo impidió.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Luego háganse juntos la pregunta difícil. Si nuestra desilusión es una probadita de lo que Dios siente, ¿qué cambia eso en la manera en que miramos a la iglesia? Y oren juntos, breve y con honestidad.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tienen que defender a la iglesia, ni echarle más leña al fuego. Solo tienen que ser honestos.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¿Todavía no tiene con quién hablar? Pregúntele a Dios quién podría ser ese amigo, y búsquelo. La semana que viene vamos a mirar las temporadas en que Dios se queda callado.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7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Conversarlo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días.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Seis lecturas.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grupo pequeño,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un amigo de confianza.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Cuenten un pasaje.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Digan lo que cargan.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Cuente un “voy a”.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se lo impidió?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pregunta difícil.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Oren, breve y con honestidad.</a:t>
            </a:r>
            <a:endParaRPr lang="en-US" sz="5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TIENEN 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Defenderla.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Echar leña al fuego.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TIENEN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Ser honestos.</a:t>
            </a:r>
            <a:endParaRPr lang="en-US" sz="3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Convérsenlo.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7: Conversarlo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7: Conversarlo</dc:title>
  <dc:subject>PptxGenJS Presentation</dc:subject>
  <dc:creator>PptxGenJS</dc:creator>
  <cp:lastModifiedBy>PptxGenJS</cp:lastModifiedBy>
  <cp:revision>1</cp:revision>
</cp:coreProperties>
</file>