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6: Lloró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seis. Hacia aquí ha ido toda esta semana.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desilusión con la iglesia no es señal de que usted está lejos de Dios. La gente indiferente no se desilusiona. Que le importe tanto como para hacerse preguntas, y que lo sienta tan hondo, tal vez quiere decir que está más cerca de Él de lo que cree.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que usted siente es una probadita de lo que Dios siente. Él lo siente más hondo, porque conoce cada corazón, y usted solo puede ver el fruto. Y Él quiere lo mismo que usted: un pueblo que de verdad lo 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Hoy Jesús se acerca a la ciudad. Al acercarse a Jerusalén y ver la ciudad, lloró por 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primero en lo que Jesús siente, y después en lo que hace. Y note lo que las dos cosas dicen de cuánto le importa su pueblo.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está en el lugar correcto. Vaya a leer Lucas diecinueve, del versículo cuarenta y uno al cuarenta y ocho, y mírelo de cerca.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Lloró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gente indiferente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se desilusiona.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USTED VE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fruto.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DIOS CONOCE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corazón.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 acercarse a Jerusalén y ver la ciudad, lloró por ella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19:41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Primero lo que siente.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Después lo que hace.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Lucas 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6: Lloró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6: Lloró</dc:title>
  <dc:subject>PptxGenJS Presentation</dc:subject>
  <dc:creator>PptxGenJS</dc:creator>
  <cp:lastModifiedBy>PptxGenJS</cp:lastModifiedBy>
  <cp:revision>1</cp:revision>
</cp:coreProperties>
</file>