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5: Todavía está llamando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cinco. Otra carta, a otra iglesia. Esta es más difícil de leer.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iglesia de Laodicea creía que estaba bien. Jesús no tenía casi nada bueno que decir de ella.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Empieza así. Conozco tus obras, que no eres ni frío ni caliente. ¡Ojalá fueras frío o caliente!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Mientras lee, busque dos cosas. Primero, con cuánta fuerza siente Él lo que ve. Después, qué hace de todos modos, y dónde está parado cuando termina la carta.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le ha desilusionado la fe tibia que ve a su alrededor, está sintiendo algo que Jesús siente. Pero esta carta también hace una pregunta más callada. ¿Hay alguna puerta en su propia vida a la que Él ha estado llamando?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Vaya a leer Apocalipsis capítulo tres, del versículo catorce al veintidós, y ponga atención a quién está llamando.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5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Todavía está llamando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Ellos se creían bien.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Él veía otra cosa.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Conozco tus obras, que no eres ni frío ni caliente. ¡Ojalá fueras frío o caliente!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APOCALIPSIS 3:15 · OTB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 cuánta fuerza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siente.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DESPUÉS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Qué hace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todos modos.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¿Hay una puerta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su propia vida?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Apocalipsis 3.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5: Todavía está llamando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5: Todavía está llamando</dc:title>
  <dc:subject>PptxGenJS Presentation</dc:subject>
  <dc:creator>PptxGenJS</dc:creator>
  <cp:lastModifiedBy>PptxGenJS</cp:lastModifiedBy>
  <cp:revision>1</cp:revision>
</cp:coreProperties>
</file>