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4: Ocupados, y lejos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cuatro. Hoy va a leer una carta que Jesús le mandó a una iglesia de verdad, en la ciudad de Éfeso.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Según casi cualquier medida, era una buena iglesia. Trabajadora, paciente, cuidadosa con la enseñanza falsa. La mayoría de nosotros estaría contento de pertenecer a ella.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Jesús mismo lo dice. Has perseverado y soportado por mi nombre, y no has desmayado.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sin embargo, tenía una cosa contra ellos. Mientras lee, búsquela, y pregúntese por qué le importaba más que todo lo que estaban haciendo bien.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va una pista. El Nuevo Testamento llama a la iglesia su novia, y un novio no busca una casa bien administrada. Busca el corazón de ella. El dolor que siente cuando una iglesia cumple con la rutina puede ser un pequeño eco de 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Apocalipsis capítulo dos, del versículo uno al siete, y encuentre esa una 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Ocupados, y lejos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buena iglesia,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según casi cualquier medida.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Has perseverado y soportado por mi nombre, y no has desmayado.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APOCALIPSIS 2:3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sin embargo,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cosa.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BUSCA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casa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bien administrada.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corazón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su novia.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Apocalipsis 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4: Ocupados, y lejos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4: Ocupados, y lejos</dc:title>
  <dc:subject>PptxGenJS Presentation</dc:subject>
  <dc:creator>PptxGenJS</dc:creator>
  <cp:lastModifiedBy>PptxGenJS</cp:lastModifiedBy>
  <cp:revision>1</cp:revision>
</cp:coreProperties>
</file>