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3: Jesús lo vio primero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tres. Hoy va a escuchar algunas de las palabras más duras que Jesús dijo en su vida.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para quién eran. No para gente que nunca había oído de Dios. Para gente muy religiosa, que diezmaba con cuidado, conocía las Escrituras, nunca faltaba a una reunión, y había perdido el corazón de 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 si usted ha mirado a la iglesia y ha pensado, aquí algo anda muy mal, no está siendo cínico. Tal vez está viendo un poquito de lo que Jesús vio. Y Él lo vio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Escuche cómo lo dice. ¡Guías ciegos! Cuelan el mosquito, pero se tragan el camello.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vaya despacio. Fíjese en qué dice Jesús que ellos cuidaban mucho, y qué dice que dejaron por fuera. Luego fíjese en lo de afuera y lo de adentro.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Mateo veintitrés, del versículo veintitrés al veintiocho, despacio, y vea lo que Jesús 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 lo vio primero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a los de afuera.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los más religiosos.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CINISMO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está mal.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¿Para qué?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VER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poquito de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Jesús vio.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¡Guías ciegos! Cuelan el mosquito, pero se tragan el camello.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MATEO 23:24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cuidaban?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dejaron por fuera?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Mateo 23.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3: Jesús lo vio primero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3: Jesús lo vio primero</dc:title>
  <dc:subject>PptxGenJS Presentation</dc:subject>
  <dc:creator>PptxGenJS</dc:creator>
  <cp:lastModifiedBy>PptxGenJS</cp:lastModifiedBy>
  <cp:revision>1</cp:revision>
</cp:coreProperties>
</file>