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2: Dios ve lo que nosotros no vemos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dos. La historia de hoy es de un profeta enviado a escoger un rey, y de un Dios que no escoge como escogemos nosotros.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Cuando estamos desilusionados con la iglesia, reaccionamos a lo que podemos ver. Eso es real, y sí importa. Pero nosotros solo vemos el fruto. Dios ve la raíz.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 eso corta por los dos lados. Dios ve el vacío que a usted le molesta con más claridad que usted. Y también ve su corazón, no solo lo que usted opina del corazón de los demás.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en Samuel cuando entra el primer hijo. Cuando llegaron, vio a Eliab y pensó: Ciertamente el ungido del Señor está delante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quién parece el indicado, y en quién nadie pensó siquiera invitar. Luego fíjese en qué dice Dios que Él está mirando.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Primero de Samuel, capítulo dieciséis, del versículo uno al trece, dos veces. Y deje que también lo mire a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 ve lo que nosotros no vemos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Vemos el fruto.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Dios ve la raíz.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VEMOS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Palabras. Horarios.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Conducta.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DIOS VE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Corazones.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También el nuestro.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Cuando llegaron, vio a Eliab y pensó: “Ciertamente el ungido del Señor está delante de Él.”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SAMUEL 16:6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¿Quién parece el indicado?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¿A quién dejaron fuera?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1 Samuel 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2: Dios ve lo que nosotros no vemos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2: Dios ve lo que nosotros no vemos</dc:title>
  <dc:subject>PptxGenJS Presentation</dc:subject>
  <dc:creator>PptxGenJS</dc:creator>
  <cp:lastModifiedBy>PptxGenJS</cp:lastModifiedBy>
  <cp:revision>1</cp:revision>
</cp:coreProperties>
</file>