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primero: los próximos cuarenta días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Acaba de releer seis semanas de sus propias palabras. Lo que haya encontrado ahí es real, sea mucho, o casi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primero nunca fue una meta que se cruza y ya. Recuerde la palabra que Él usó. Entonces dijo a todos: Si alguien quiere seguirme, debe negarse a sí mismo, tomar su cruz cada día y seguirme.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día. Así que mañana no es el final de algo. Es el primer día de los próximos cuarenta.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Siga adelante, y no lo haga solo. Siga leyendo con alguien. Y ayude a otra persona a abrir la Biblia por su cuenta, como Felipe se sentó al lado de un extranjero en un camino del desierto.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 a su iglesia como Jesús la ama, con defectos y todo. Él se entregó por ella, y no se ha ido. Pero si allí está pasando algo que no está bien, como abuso, manipulación espiritual o enseñanza falsa, no se quede callado. Hable de ello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si todavía le cuesta, eso es honesto, y está permitido. Así que la fe viene del oír, y el oír por el mensaje de Cristo. Siga leyendo.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primero. Después su pueblo, como Él lo ama. Gracias por caminar estos cuarenta días.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próximos cuarenta días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Entonces dijo a todos: “Si alguien quiere seguirme, debe negarse a sí mismo, tomar su cruz cada día y seguirme.”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una meta.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cada día.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Siga con alguien.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Ayude a otro a leer.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 a su iglesia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Él la ama.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que la fe viene del oír, y el oír por el mensaje de Cristo.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10:17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primero.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 siguientes pasos están justo abajo.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Jesús primero: los próximos cuarenta días</dc:title>
  <dc:subject>PptxGenJS Presentation</dc:subject>
  <dc:creator>PptxGenJS</dc:creator>
  <cp:lastModifiedBy>PptxGenJS</cp:lastModifiedBy>
  <cp:revision>1</cp:revision>
</cp:coreProperties>
</file>