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Bienvenido a Jesús primero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usted ha mirado a la iglesia y ha salido desilusionado, esto es para usted. Ya sea que siga en la banca o que se haya apartado. Tal vez lo lastimó gente que hablaba en nombre de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Primero, felicidades. Si a usted le importa tanto la iglesia como para desilusionarse de ella, probablemente está más cerca de Dios de lo que cree. A la gente indiferente no le duele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clase no le va a pedir que defienda a la iglesia, ni que finja. Le va a pedir algo más difícil. Poner a Jesús primero, cada día, durante cuarenta días, y ver lo que Él hace.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Descansa sobre una frase que dijo Jesús. Entonces dijo a todos: Si alguien quiere seguirme, debe negarse a sí mismo, tomar su cruz cada día y seguirme.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Unos quince a veinte minutos al día. Repase lo de ayer. Haga una oración corta ya escrita. Lea el pasaje dos veces, y cuéntelo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Hágase tres preguntas. ¿Qué dice esto acerca de Dios? ¿Qué dice esto acerca de las personas? Si esto es verdad, ¿qué haría yo hoy? Luego un voy a, a quién contárselo, y una línea sobre su día.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imagen lo resume. Usted come el pasaje, lo digiere, y el crecimiento se lo deja a Dios, porque esa parte es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vez por semana no hay lectura nueva. Usted conversa la semana con un grupo pequeño, o con un amigo de confianza.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 lo que escribe se guarda en este navegador. No se envía a nadie.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Buena parte de esta clase le anima a quedarse donde está. Ese consejo es para el desilusionado. Si en su iglesia pasa algo que no está bien, como abuso, manipulación espiritual o enseñanza falsa, quedarse callado y seguir como si nada no es lo que Dios ni esta clase le piden. Hable de ello con alguien de confianza.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día uno empieza siendo honesto acerca de dónde está usted de verdad.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primero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la gente indiferente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le duele nada.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 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Defender a la iglesia.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Fingir.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 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Jesús primero,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día.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Entonces dijo a todos: “Si alguien quiere seguirme, debe negarse a sí mismo, tomar su cruz cada día y seguirme.”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9:23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día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Hacer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Comer. Digerir.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Crecer.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vez por semana,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conversarlo.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Sus respuestas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quedan con usted.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algo no está bien,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hable con alguien de confianza.</a:t>
            </a:r>
            <a:endParaRPr lang="en-US" sz="4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Empiece con el día 1.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día 1 empieza en la página de la clase.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 a Jesús primero</dc:title>
  <dc:subject>PptxGenJS Presentation</dc:subject>
  <dc:creator>PptxGenJS</dc:creator>
  <cp:lastModifiedBy>PptxGenJS</cp:lastModifiedBy>
  <cp:revision>1</cp:revision>
</cp:coreProperties>
</file>