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Living in the Father's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ends with the father talking to the elder brother. But one line is meant for both sons, and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Luke fifteen, verse thirty-one. Son, the father said, you are always with me, and all that I have is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Coming home isn't one emotional moment on the road. It's living in the house, day after day, with the Father.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who drift away didn't lose faith in one day. They lost the daily rhythm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way back includes a daily rhythm, simple enough that you'll actually keep it on a bad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one you can start tomorrow. It rests on one picture.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eat it. Pick a short passage, a story or a few verses.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That's the first bite.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again. That's the chewing.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tell it back in your own words, out loud or on paper, without looking. That's the swallow.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Can't tell it back yet? Then you haven't swallowed it. read it again until you 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digest it, with four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this teach me about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teach me about people, and about 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am I going to obey? Write it down as I will, with a day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who am I going to tell?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grow. This last part isn't something you do. It's what God does with what you've eaten.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Corinthians three, verses six and seven. I planted, Apollos watered, but it was God who caused the growth. So neither the one who plants nor the one who waters is of significance, but only God, who brings about the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eat and digest. The Spirit does the growing, and over months you'll see changes you couldn't have produced.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to start? Luke, one story at a time. Or Luke fifteen itself, now that you know it's about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when you fall again. And you will, because you're human, and the Spirit's work in you takes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settle it now. Come back the same way you came the first time. Honestly. Quickly. To a Father who's watching the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hide for a month trying to feel sorry enough first. And don't write a new hired servant speech.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Confess what's true. First John one, verse nine. If we confess our sins, He is faithful and just, so that He will forgive us our sins and purify us from all unrighteousness.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a trusted friend, then get back to the next thing He's told you to do. James five, verse sixteen. Therefore, confess your sins to one another and pray for one another, that you may be healed.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Proverbs twenty-four, verse sixteen. Though the righteous fall seven times, they rise again. The rising is what you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father said it was necessary to celebrate. Someone near you is still in the far country. Your honest story, not a sermon, may tell them the Father's watching for them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after these seven chapters, the next class is Walking with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 back the same way,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pick a start date and a time of day, and begin with one short passage. Then choose who you'll call the next time you fall, and tell them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ONE LINE FOR BOTH SONS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Meant for both sons,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and for you.</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‘Son,’ the father said, ‘you are always with me, and all that I have is yours.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15:31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one moment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on the road</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BUT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living in</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the house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They lost the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daily rhythm first.</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A DAILY LIFE ANYONE CAN KEEP</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Simple enough to keep</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 a bad week.</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One picture: food</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EAT IT</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read · read again · tell it back</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DIGEST IT</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the four questions</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GROW</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God gives the growth</a:t>
            </a:r>
            <a:endParaRPr lang="en-US" sz="2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Eat it</a:t>
            </a:r>
            <a:endParaRPr lang="en-US" sz="3500" dirty="0"/>
          </a:p>
        </p:txBody>
      </p:sp>
      <p:sp>
        <p:nvSpPr>
          <p:cNvPr id="4" name="Text 2"/>
          <p:cNvSpPr/>
          <p:nvPr/>
        </p:nvSpPr>
        <p:spPr>
          <a:xfrm>
            <a:off x="977876"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EAT IT</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read · read again · tell it back</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DIGEST IT</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the four questions</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GROW</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God gives the growth</a:t>
            </a:r>
            <a:endParaRPr lang="en-US"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EAT IT</a:t>
            </a:r>
            <a:endParaRPr lang="en-US" sz="1600" dirty="0"/>
          </a:p>
        </p:txBody>
      </p:sp>
      <p:sp>
        <p:nvSpPr>
          <p:cNvPr id="4" name="Text 2"/>
          <p:cNvSpPr/>
          <p:nvPr/>
        </p:nvSpPr>
        <p:spPr>
          <a:xfrm>
            <a:off x="195575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Read it</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THE BITE</a:t>
            </a:r>
            <a:endParaRPr lang="en-US" sz="2600" dirty="0"/>
          </a:p>
        </p:txBody>
      </p:sp>
      <p:sp>
        <p:nvSpPr>
          <p:cNvPr id="5" name="Text 3"/>
          <p:cNvSpPr/>
          <p:nvPr/>
        </p:nvSpPr>
        <p:spPr>
          <a:xfrm>
            <a:off x="476238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Read it again</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THE CHEWING</a:t>
            </a:r>
            <a:endParaRPr lang="en-US" sz="2600" dirty="0"/>
          </a:p>
        </p:txBody>
      </p:sp>
      <p:sp>
        <p:nvSpPr>
          <p:cNvPr id="6" name="Text 4"/>
          <p:cNvSpPr/>
          <p:nvPr/>
        </p:nvSpPr>
        <p:spPr>
          <a:xfrm>
            <a:off x="756901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Tell it back</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THE SWALLOW</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EAT IT</a:t>
            </a:r>
            <a:endParaRPr lang="en-US" sz="1600" dirty="0"/>
          </a:p>
        </p:txBody>
      </p:sp>
      <p:sp>
        <p:nvSpPr>
          <p:cNvPr id="4" name="Text 2"/>
          <p:cNvSpPr/>
          <p:nvPr/>
        </p:nvSpPr>
        <p:spPr>
          <a:xfrm>
            <a:off x="195575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Read it</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THE BITE</a:t>
            </a:r>
            <a:endParaRPr lang="en-US" sz="2600" dirty="0"/>
          </a:p>
        </p:txBody>
      </p:sp>
      <p:sp>
        <p:nvSpPr>
          <p:cNvPr id="5" name="Text 3"/>
          <p:cNvSpPr/>
          <p:nvPr/>
        </p:nvSpPr>
        <p:spPr>
          <a:xfrm>
            <a:off x="476238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Read it again</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THE CHEWING</a:t>
            </a:r>
            <a:endParaRPr lang="en-US" sz="2600" dirty="0"/>
          </a:p>
        </p:txBody>
      </p:sp>
      <p:sp>
        <p:nvSpPr>
          <p:cNvPr id="6" name="Text 4"/>
          <p:cNvSpPr/>
          <p:nvPr/>
        </p:nvSpPr>
        <p:spPr>
          <a:xfrm>
            <a:off x="756901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Tell it back</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THE SWALLOW</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EAT IT</a:t>
            </a:r>
            <a:endParaRPr lang="en-US" sz="1600" dirty="0"/>
          </a:p>
        </p:txBody>
      </p:sp>
      <p:sp>
        <p:nvSpPr>
          <p:cNvPr id="4" name="Text 2"/>
          <p:cNvSpPr/>
          <p:nvPr/>
        </p:nvSpPr>
        <p:spPr>
          <a:xfrm>
            <a:off x="195575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Read it</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THE BITE</a:t>
            </a:r>
            <a:endParaRPr lang="en-US" sz="2600" dirty="0"/>
          </a:p>
        </p:txBody>
      </p:sp>
      <p:sp>
        <p:nvSpPr>
          <p:cNvPr id="5" name="Text 3"/>
          <p:cNvSpPr/>
          <p:nvPr/>
        </p:nvSpPr>
        <p:spPr>
          <a:xfrm>
            <a:off x="476238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Read it again</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THE CHEWING</a:t>
            </a:r>
            <a:endParaRPr lang="en-US" sz="2600" dirty="0"/>
          </a:p>
        </p:txBody>
      </p:sp>
      <p:sp>
        <p:nvSpPr>
          <p:cNvPr id="6" name="Text 4"/>
          <p:cNvSpPr/>
          <p:nvPr/>
        </p:nvSpPr>
        <p:spPr>
          <a:xfrm>
            <a:off x="756901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Tell it back</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THE SWALLOW</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Can't tell it back?</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Read it again.</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Digest it</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EAT IT</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read · read again · tell it back</a:t>
            </a:r>
            <a:endParaRPr lang="en-US" sz="2700" dirty="0"/>
          </a:p>
        </p:txBody>
      </p:sp>
      <p:sp>
        <p:nvSpPr>
          <p:cNvPr id="5" name="Text 3"/>
          <p:cNvSpPr/>
          <p:nvPr/>
        </p:nvSpPr>
        <p:spPr>
          <a:xfrm>
            <a:off x="4444889"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DIGEST IT</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the four questions</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GROW</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God gives the growth</a:t>
            </a:r>
            <a:endParaRPr lang="en-US" sz="2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DIGEST IT</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teach me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2</a:t>
            </a:r>
            <a:endParaRPr lang="en-US" sz="3000" dirty="0"/>
          </a:p>
        </p:txBody>
      </p:sp>
      <p:sp>
        <p:nvSpPr>
          <p:cNvPr id="8" name="Shape 6"/>
          <p:cNvSpPr/>
          <p:nvPr/>
        </p:nvSpPr>
        <p:spPr>
          <a:xfrm>
            <a:off x="1714457" y="3428914"/>
            <a:ext cx="8762781" cy="0"/>
          </a:xfrm>
          <a:prstGeom prst="line">
            <a:avLst/>
          </a:prstGeom>
          <a:noFill/>
          <a:ln w="19050">
            <a:solidFill>
              <a:srgbClr val="30534B"/>
            </a:solidFill>
            <a:prstDash val="solid"/>
          </a:ln>
        </p:spPr>
      </p:sp>
      <p:sp>
        <p:nvSpPr>
          <p:cNvPr id="9" name="Text 7"/>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3</a:t>
            </a:r>
            <a:endParaRPr lang="en-US" sz="3000" dirty="0"/>
          </a:p>
        </p:txBody>
      </p:sp>
      <p:sp>
        <p:nvSpPr>
          <p:cNvPr id="10" name="Shape 8"/>
          <p:cNvSpPr/>
          <p:nvPr/>
        </p:nvSpPr>
        <p:spPr>
          <a:xfrm>
            <a:off x="1714457" y="4508387"/>
            <a:ext cx="8762781" cy="0"/>
          </a:xfrm>
          <a:prstGeom prst="line">
            <a:avLst/>
          </a:prstGeom>
          <a:noFill/>
          <a:ln w="19050">
            <a:solidFill>
              <a:srgbClr val="30534B"/>
            </a:solidFill>
            <a:prstDash val="solid"/>
          </a:ln>
        </p:spPr>
      </p:sp>
      <p:sp>
        <p:nvSpPr>
          <p:cNvPr id="11" name="Text 9"/>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DIGEST IT</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teach me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it teach me about people — and about me?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3</a:t>
            </a:r>
            <a:endParaRPr lang="en-US" sz="3000" dirty="0"/>
          </a:p>
        </p:txBody>
      </p:sp>
      <p:sp>
        <p:nvSpPr>
          <p:cNvPr id="11" name="Shape 9"/>
          <p:cNvSpPr/>
          <p:nvPr/>
        </p:nvSpPr>
        <p:spPr>
          <a:xfrm>
            <a:off x="1714457" y="4508387"/>
            <a:ext cx="8762781" cy="0"/>
          </a:xfrm>
          <a:prstGeom prst="line">
            <a:avLst/>
          </a:prstGeom>
          <a:noFill/>
          <a:ln w="19050">
            <a:solidFill>
              <a:srgbClr val="30534B"/>
            </a:solidFill>
            <a:prstDash val="solid"/>
          </a:ln>
        </p:spPr>
      </p:sp>
      <p:sp>
        <p:nvSpPr>
          <p:cNvPr id="12" name="Text 10"/>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DIGEST IT</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teach me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it teach me about people — and about me?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am I going to obey this week?</a:t>
            </a:r>
            <a:endParaRPr lang="en-US" sz="2800" dirty="0"/>
          </a:p>
        </p:txBody>
      </p:sp>
      <p:sp>
        <p:nvSpPr>
          <p:cNvPr id="12" name="Shape 10"/>
          <p:cNvSpPr/>
          <p:nvPr/>
        </p:nvSpPr>
        <p:spPr>
          <a:xfrm>
            <a:off x="1714457" y="4508387"/>
            <a:ext cx="8762781" cy="0"/>
          </a:xfrm>
          <a:prstGeom prst="line">
            <a:avLst/>
          </a:prstGeom>
          <a:noFill/>
          <a:ln w="19050">
            <a:solidFill>
              <a:srgbClr val="30534B"/>
            </a:solidFill>
            <a:prstDash val="solid"/>
          </a:ln>
        </p:spPr>
      </p:sp>
      <p:sp>
        <p:nvSpPr>
          <p:cNvPr id="13" name="Text 11"/>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DIGEST IT</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teach me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it teach me about people — and about me?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am I going to obey this week?</a:t>
            </a:r>
            <a:endParaRPr lang="en-US" sz="2800" dirty="0"/>
          </a:p>
        </p:txBody>
      </p:sp>
      <p:sp>
        <p:nvSpPr>
          <p:cNvPr id="12" name="Shape 10"/>
          <p:cNvSpPr/>
          <p:nvPr/>
        </p:nvSpPr>
        <p:spPr>
          <a:xfrm>
            <a:off x="1714457" y="4508387"/>
            <a:ext cx="8762781" cy="0"/>
          </a:xfrm>
          <a:prstGeom prst="line">
            <a:avLst/>
          </a:prstGeom>
          <a:noFill/>
          <a:ln w="19050">
            <a:solidFill>
              <a:srgbClr val="30534B"/>
            </a:solidFill>
            <a:prstDash val="solid"/>
          </a:ln>
        </p:spPr>
      </p:sp>
      <p:sp>
        <p:nvSpPr>
          <p:cNvPr id="13" name="Text 11"/>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4</a:t>
            </a:r>
            <a:endParaRPr lang="en-US" sz="3000" dirty="0"/>
          </a:p>
        </p:txBody>
      </p:sp>
      <p:sp>
        <p:nvSpPr>
          <p:cNvPr id="14" name="Text 12"/>
          <p:cNvSpPr/>
          <p:nvPr/>
        </p:nvSpPr>
        <p:spPr>
          <a:xfrm>
            <a:off x="2476438" y="4508387"/>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Who am I going to tell?</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Grow</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EAT IT</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read · read again · tell it back</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DIGEST IT</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the four questions</a:t>
            </a:r>
            <a:endParaRPr lang="en-US" sz="2700" dirty="0"/>
          </a:p>
        </p:txBody>
      </p:sp>
      <p:sp>
        <p:nvSpPr>
          <p:cNvPr id="6" name="Text 4"/>
          <p:cNvSpPr/>
          <p:nvPr/>
        </p:nvSpPr>
        <p:spPr>
          <a:xfrm>
            <a:off x="7911902"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GROW</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God gives the growth</a:t>
            </a:r>
            <a:endParaRPr lang="en-US"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I planted, Apollos watered, but it was God who caused the growth. So neither the one who plants nor the one who waters is of significance, but only God, who brings about the growth.</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CORINTHIANS 3:6–7 · OTB</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YOUR PART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eat and</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digest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THE SPIRIT'S PART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the growing</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WHERE TO START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Luke fifteen,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now that it's about you.</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WHEN YOU FALL AGAIN</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And you will.</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SETTLE IT NOW</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Honestly. Quickly.</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To a Father watching the road.</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DON'T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hide until you</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feel sorry enough</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DON'T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write a new</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servant speech</a:t>
            </a:r>
            <a:endParaRPr lang="en-US"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If we confess our sins, He is faithful and just, so that He will forgive us our sins and purify us from all unrighteousness.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JOHN 1:9 · OTB</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Therefore, confess your sins to one another and pray for one another, that you may be healed.</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JAMES 5:16 · OTB</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for though the righteous fall seven times, they rise again…</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PROVERBS 24:16 · OTB</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TELL SOMEONE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Your story, not a sermon.</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WHERE NEXT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Walking</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with Jesus</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Come back the same way,</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every time.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TRY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Pick a time.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Pick your person.</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in the Father's house</dc:title>
  <dc:subject>PptxGenJS Presentation</dc:subject>
  <dc:creator>PptxGenJS</dc:creator>
  <cp:lastModifiedBy>PptxGenJS</cp:lastModifiedBy>
  <cp:revision>1</cp:revision>
</cp:coreProperties>
</file>