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notesMasterIdLst>
    <p:notesMasterId r:id="rId3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elder brother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didn't end the story at the party. There was another son, still out in the field.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Luke fifteen, verse twenty-eight. The older brother was upset and would not go in. So his father went out and entreated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somebody coming home, this passage has two elder brothers. The ones you'll meet, and the one who might be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be honest. Not everybody's going to celebrate your return.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will remember what you did. Some will keep score. Some will treat you like you're on probation, waiting to see if it sticks.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Listen to how he talks. This son of yours. Not my brother.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you've been dreading that, you're not imagining it. But notice two things.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the father went out to him too. He doesn't throw him out. He pleads with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you don't have to hate the elder brothers you meet. The Father hasn't given up on them either.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second, the party didn't wait on his approval. The music was already playing. The calf was already on the fire.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 refusal canceled nothing. Other people's coldness doesn't undo your welcome. Your welcome is the Father's decision, not theirs.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elder brother is harder to see, because he might be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people left because of elder brother religion. Rules without joy. Duty without love. People who seemed to be keeping score.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these years I've been serving you. If that's what drove you out, Jesus saw it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He isn't asking you to come back to that. He's asking you to come back to the Father.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some of us carry the elder brother toward the people who hurt us. We keep our own score.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That's understandable. It's also a heavy thing to carry into a house of celebration.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Coming back to God does include coming back to His family. Nobody's meant to walk this alone.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Hebrews ten, verses twenty-four and twenty-five. And let us consider how to spur one another on towards love and good deeds, not neglecting to meet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the order matters. The father ran to the son before the son ever saw his brother. Your return is to the Father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doesn't hang on getting back into a building by a certain date. A church isn't the Father.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start small. One believer who walks with you. Meet with them regularly, read together, and let them pray for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spiritual family will come, in time and with wisdom. But if church is where you were hurt, nobody should rush you back into that room.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the people who hurt you, Jesus says it plainly in Luke six. Pray for those who mistreat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That's obedience you can do this week. It's not the same as reconciling. It doesn't mean trusting them again, or pretending it was fine.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reconciling isn't safe or wise, and you don't owe anybody access to you. But you can bring their name to the Father, and let Him deal with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party doesn't wait on the elder brother.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steps this week. Meet with one believer and tell them how it's really going. And pray for one person who hurt you, by name, even if all you can say is, Father, You deal with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ANOTHER SON</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Jesus didn't end</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the story at the party.</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The older brother was upset and would not go in. So his father went out and entreated him.</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LUKE 15:28 · OTB</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THE ONES</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you'll meet</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THE ONE</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who might</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be you</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THE ONES YOU'LL MEET</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Not everybody will</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celebrate your return.</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Some will keep score.</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Some will wait to see if it sticks.</a:t>
            </a:r>
            <a:endParaRPr lang="en-US" sz="4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This son of yours.</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Not my brother.</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You're not</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imagining it.</a:t>
            </a:r>
            <a:endParaRPr lang="en-US" sz="5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FIRST</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The father went out</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to him too.</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The Father hasn't</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given up on them either.</a:t>
            </a:r>
            <a:endParaRPr lang="en-US" sz="5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B18B"/>
                </a:solidFill>
                <a:latin typeface="Calibri" pitchFamily="34" charset="0"/>
                <a:ea typeface="Calibri" pitchFamily="34" charset="-122"/>
                <a:cs typeface="Calibri" pitchFamily="34" charset="-120"/>
              </a:rPr>
              <a:t>SECOND</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The party didn't wait</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on his approval.</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THEIR COLDNESS</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doesn't undo</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your welcome</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YOUR WELCOME</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is the Father's</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decision</a:t>
            </a:r>
            <a:endParaRPr lang="en-US" sz="3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THE ONE INSIDE YOU</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He might</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be you.</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Rules without joy.</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Duty without love.</a:t>
            </a:r>
            <a:endParaRPr lang="en-US" sz="5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All these years</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I've been serving you.</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NOT BACK TO</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rules</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without joy</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BACK TO</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the Father</a:t>
            </a:r>
            <a:endParaRPr lang="en-US" sz="3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We keep</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our own score.</a:t>
            </a:r>
            <a:endParaRPr lang="en-US" sz="5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 heavy thing to carry</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into a celebration.</a:t>
            </a:r>
            <a:endParaRPr lang="en-US" sz="5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B18B"/>
                </a:solidFill>
                <a:latin typeface="Calibri" pitchFamily="34" charset="0"/>
                <a:ea typeface="Calibri" pitchFamily="34" charset="-122"/>
                <a:cs typeface="Calibri" pitchFamily="34" charset="-120"/>
              </a:rPr>
              <a:t>FATHER FIRST, THEN FAMILY</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Nobody's meant to</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walk this alone.</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And let us consider how to spur one another on towards love and good deeds, not neglecting to meet together…</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HEBREWS 10:24–25 · OTB</a:t>
            </a:r>
            <a:endParaRPr lang="en-US" sz="15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THE ORDER MATTERS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Your return is to</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the Father first.</a:t>
            </a:r>
            <a:endParaRPr lang="en-US" sz="1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 church is</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not the Father.</a:t>
            </a:r>
            <a:endParaRPr lang="en-US" sz="5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START SMALL</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One believer</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who walks with you.</a:t>
            </a:r>
            <a:endParaRPr lang="en-US"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Nobody should rush you</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back into that room.</a:t>
            </a:r>
            <a:endParaRPr lang="en-US" sz="5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…pray for those who mistreat you.</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LUKE 6:28 · OTB</a:t>
            </a:r>
            <a:endParaRPr lang="en-US" sz="15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PRAYING FOR THEM</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obedience</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this week</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NOT THE SAME AS</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trusting</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them again</a:t>
            </a:r>
            <a:endParaRPr lang="en-US" sz="36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Bring their name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to the Father.</a:t>
            </a:r>
            <a:endParaRPr lang="en-US" sz="5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The party doesn't wait</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on the elder brother.</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TRY IT</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Meet with one.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Pray for one.</a:t>
            </a:r>
            <a:endParaRPr lang="en-US" sz="1600" dirty="0"/>
          </a:p>
        </p:txBody>
      </p:sp>
      <p:sp>
        <p:nvSpPr>
          <p:cNvPr id="4" name="Text 2"/>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29</Slides>
  <Notes>29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elder brother</dc:title>
  <dc:subject>PptxGenJS Presentation</dc:subject>
  <dc:creator>PptxGenJS</dc:creator>
  <cp:lastModifiedBy>PptxGenJS</cp:lastModifiedBy>
  <cp:revision>1</cp:revision>
</cp:coreProperties>
</file>