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son, not a servant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son came home hoping to be hired. The father had other plans.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the father told his servants, Quickly, bring out the best robe and put it on him; place a ring on his finger and sandals on his feet.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 the fattened calf and slaughter it. Let us eat and celebrate. For this son of mine was as if dead and is alive again; he was lost and is found. And they began to celebrate.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gifts. One message.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best robe. Covering and honor. He shows up in pig-field clothes, and nobody in the village sees the rags.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ring. The family's authority. This one belongs to us. Not for a hired hand.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Sandals. Servants went barefoot. Sons wore shoes.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pair of sandals settles the question he came home asking. Not a servant. A 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Notice the word quickly. He doesn't wait to see if it sticks. No probation.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Sooner or later, you'll ask it. He's welcomed me, but I'm still me. How do I actually change?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of us reach, again, for self-repair. I'll really try this time. But trying harder never worked.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Scripture says the changing isn't your project. It's God's, by His Spirit, from the inside.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Ezekiel thirty-six. I will grant you a renewed heart and instill a fresh spirit within you; I will take away your unyielding heart and provide you with a responsive heart. And I will put My Spirit within you and cause you to follow My decrees and be careful to observe My laws.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 who's doing the verbs. Grant. Take away. Put His Spirit within you. Cause you to follow. Every one of them is God's.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Philippians two. For it is God who is at work in you, both to will and to act in order to fulfil his good purpose.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 the wanting to obey is His work in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Romans eight. For you did not receive a spirit of slavery leading to fear again, but you received a spirit of adoption as sons and daughters by which we cry out, Abba, Father. The Spirit Himself bears witness with our spirit that we are God's children.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Slavery leads to fear, the hired-servant life, always wondering if you've done enough.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Spirit of adoption is the robe and ring on the inside, the voice that says, you're His child.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what's left for you? Obedience. Not to earn the house. It's how a son lives in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Galatians five. For the fruit of the Spirit is love, joy, peace, patience, kindness, goodness, faithfulness, gentleness, and self-control. Since we live by the Spirit, let us also keep in step with the Spirit.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fruit is the Spirit's. You can't grit your teeth into patience, and you don't have 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part is to keep in step. Do the next thing He says, and keep doing it. Then watch what He grows.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Self-improvement is trying to become someone God will accept. Obedience is a child already accepted, doing what the Father says.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Sons don't earn the house. They live in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this week, take a short passage of Jesus' teaching, like Luke six. Ask, what's He telling me to 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Pick the next thing, put a date on it, and tell somebody. Not to earn anything. Because you're 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CAME HOME HOPING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be hired.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the father told his servants, “Quickly, bring out the best robe and put it on him; place a ring on his finger and sandals on his feet.”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LUKE 15:22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“Bring the fattened calf and slaughter it. Let us eat and celebrate. For this son of mine was as if dead and is alive again; he was lost and is found.” And they began to celebrate.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LUKE 15:23-24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GIFTS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message.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BEST ROBE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Covering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honor.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RING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one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belongs to us.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SERVANTS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went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barefoot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shoes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a servant.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son.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QUICKLY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probation.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I'm still me.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do I change?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SELF-REPAIR, AGAIN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Trying harder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never worked.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DOES THE CHANGING?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His Spirit,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the inside.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will grant you a renewed heart and instill a fresh spirit within you; I will take away your unyielding heart and provide you with a responsive heart. And I will put My Spirit within you and cause you to follow My decrees and be careful to observe My laws.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EZEKIEL 36:26-27 · OTB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THE VERBS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verb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God's.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it is God who is at work in you, both to will and to act in order to fulfil his good purpose.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PHILIPPIANS 2:13 · OTB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 the wanting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His work.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you did not receive a spirit of slavery leading to fear again, but you received a spirit of adoption as sons and daughters by which we cry out, “Abba, Father.” The Spirit Himself bears witness with our spirit that we are God's children.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ROMANS 8:15-16 · OTB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SLAVERY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have 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done enough?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ADOPTION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Abba,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Father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robe and the ring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the inside.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PART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Obedience.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fruit of the Spirit is love, joy, peace, patience, kindness, goodness, faithfulness, gentleness, and self-control. … Since we live by the Spirit, let us also keep in step with the Spirit.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GALATIANS 5:22-23, 25 · OTB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fruit belongs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the Spirit.</a:t>
            </a:r>
            <a:endParaRPr lang="en-US" sz="5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IN STEP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the next thing.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Watch what He grows.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SELF-IMPROVEMENT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becoming someone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will accept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OBEDIENCE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already accepted,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doing what He says</a:t>
            </a:r>
            <a:endParaRPr lang="en-US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Sons don't earn the house.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They live in it.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What's He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telling me to do?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Obey the next thing.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Because you're His.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son, not a servant</dc:title>
  <dc:subject>PptxGenJS Presentation</dc:subject>
  <dc:creator>PptxGenJS</dc:creator>
  <cp:lastModifiedBy>PptxGenJS</cp:lastModifiedBy>
  <cp:revision>1</cp:revision>
</cp:coreProperties>
</file>