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notesMasterIdLst>
    <p:notesMasterId r:id="rId3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Father running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you take one more step toward God, ask yourself what picture of Him you're carrying.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that picture shapes everything about how you come back to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lot of folks coming home, it's a disappointed parent, arms folded, standing in a doorway, waiting for the explanation.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walk up slowly. You say your piece. And He decides.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paints a completely different picture. And He paints it on purpose.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it is, in Luke fifteen, verse twenty. So he arose and went to his father. But while he was still a long way off, his father saw him and was filled with compassion; he ran to his son, embraced him, and kissed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that one piece at a time. While he was still a long way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son hasn't arrived. He hasn't said a word. He's just a figure on the road.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 father saw him. Which means the father was looking. You don't spot somebody that far off by accident.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was watching the road. For how long, the story doesn't say. Long enough.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Filled with compassion. Not irritation. Not a list of what the son had cost him. Compassion, the kind you feel in your gut.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then, he ran.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that culture, the head of a household didn't run. It was undignified. He'd have to hitch up his robe in front of the whole village.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ran anyway. He closed the distance himself.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Embraced him, and kissed him. Before a word of the speech. Before any promise to do better.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welcome came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remember who Jesus was talking to when He told this. Luke fifteen, verse two. And the Pharisees and the scribes were complaining, saying, This man welcomes sinners and eats with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story is His answer. This is what God is like toward the one coming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if your picture is folded arms in a doorway, the question isn't whether it feels true. It's whether Jesus gave it. He didn't.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here's why it matters which picture you carry. It decides how you pray.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God is waiting with folded arms, prayer turns into a performance. Get the words right. Sound sorry enough. Prove you're serious.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since you can never be sure you did it well enough, you pray less, and less, until you stop.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if God is the Father who ran, prayer is just talking to Him. Honestly. Briefly. Often. You don't have to perform your way into a welcome that's already happened.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Testament gives believers a word for this. Paul says God's Spirit leads us to cry out, Abba, Father. It's the word a child uses for their dad.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come back to that next chapter; it's the key to how God changes a person. For now, notice this. The first thing the Spirit does isn't correct your behavior. It's give you the right name for God.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was watching the road.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here's your week. Speak to God as Father every day. Morning, evening, in the car, whenever. Start each prayer with Father, and just tell Him what's true.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perform. He already ran. Pick your start day, and name somebody you'll tell what you noticed.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BEFORE ONE MORE STEP</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What picture of God</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are you carrying?</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It shapes how you</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come back.</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THE PICTURE MANY CARRY</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Arms folded.</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Standing in the doorway.</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You say your piece.</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He decides.</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JESUS PAINTS IT DIFFERENTLY</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And He does it</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on purpose.</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So he arose and went to his father. But while he was still a long way off, his father saw him and was filled with compassion; he ran to his son, embraced him, and kissed him.</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LUKE 15:20 · OTB</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ONE PIECE AT A TIME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While he was still</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 long way off.</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Just a figure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on the road.</a:t>
            </a:r>
            <a:endParaRPr lang="en-US" sz="5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HIS FATHER SAW HIM</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Which means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he was looking.</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He was watching</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the road.</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NOT</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irritation,</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or a list</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BUT</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compassion</a:t>
            </a:r>
            <a:endParaRPr lang="en-US"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B18B"/>
                </a:solidFill>
                <a:latin typeface="Calibri" pitchFamily="34" charset="0"/>
                <a:ea typeface="Calibri" pitchFamily="34" charset="-122"/>
                <a:cs typeface="Calibri" pitchFamily="34" charset="-120"/>
              </a:rPr>
              <a:t>AND THEN</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He ran.</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IN THAT CULTURE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 grown man</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did not run.</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He closed the</a:t>
            </a:r>
            <a:endParaRPr lang="en-US" sz="52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distance himself.</a:t>
            </a:r>
            <a:endParaRPr lang="en-US" sz="5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Before a word</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of the speech.</a:t>
            </a:r>
            <a:endParaRPr lang="en-US" sz="5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The welcome</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came first.</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And the Pharisees and the scribes were complaining, saying, “This man welcomes sinners and eats with them.”</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LUKE 15:2 · OTB</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JESUS' ANSWER</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This is what God</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is like toward you.</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NOT THE QUESTION</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does it</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feel true?</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THE QUESTION</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did Jesus</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give it?</a:t>
            </a:r>
            <a:endParaRPr lang="en-US" sz="3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B18B"/>
                </a:solidFill>
                <a:latin typeface="Calibri" pitchFamily="34" charset="0"/>
                <a:ea typeface="Calibri" pitchFamily="34" charset="-122"/>
                <a:cs typeface="Calibri" pitchFamily="34" charset="-120"/>
              </a:rPr>
              <a:t>WHY IT MATTERS</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Your picture decides</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how you pray.</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IF HIS ARMS ARE FOLDED</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Prayer becomes</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 performance.</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Less, and less,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until you stop.</a:t>
            </a:r>
            <a:endParaRPr lang="en-US" sz="5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FOLDED ARMS</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prayer is</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a performance</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THE FATHER WHO RAN</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prayer is</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just talking</a:t>
            </a:r>
            <a:endParaRPr lang="en-US" sz="3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ROMANS 8:15</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Abba,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Father.</a:t>
            </a:r>
            <a:endParaRPr lang="en-US" sz="1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THE FIRST THING THE SPIRIT DOES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The right name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for God.</a:t>
            </a:r>
            <a:endParaRPr lang="en-US" sz="1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He was watching</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the road.</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EVERY DAY THIS WEEK</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Start with Father.</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Tell Him what's true.</a:t>
            </a:r>
            <a:endParaRPr lang="en-US" sz="1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TRY IT</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Pray to Him as Father.</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He already ran.</a:t>
            </a:r>
            <a:endParaRPr lang="en-US" sz="1600" dirty="0"/>
          </a:p>
        </p:txBody>
      </p:sp>
      <p:sp>
        <p:nvSpPr>
          <p:cNvPr id="4" name="Text 2"/>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29</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Father running</dc:title>
  <dc:subject>PptxGenJS Presentation</dc:subject>
  <dc:creator>PptxGenJS</dc:creator>
  <cp:lastModifiedBy>PptxGenJS</cp:lastModifiedBy>
  <cp:revision>1</cp:revision>
</cp:coreProperties>
</file>