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longer worthy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chapter the whole class was built around. On the road home, the son rehearsed a speech. You may have written your own version.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Father, I have sinned against heaven and against you. I am not worthy to be called your son any longer; treat me as one of your hired servants.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half is simply true. The second half is shame talking. Take me back as an employee. Let me earn my keep.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returners aren't carrying one fall. They're carrying a pattern.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promised God I was done with it. I went back. I promised again. I went back again.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leaves two weights. The first is shame. I've let God down. He must be tired of 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second is hypocrisy. You said you followed Jesus, maybe led others, while it went on. Who am I to come back?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either is yours, watch what happens when the son arrives.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His father ran to him first. The son addressed him, Father, I have done wrong against heaven and against you. I am not worthy to be called your son any longer.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rehearsal had three lines. He gets out two, and the father cuts him off and calls for the robe.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line about hired servants never gets said.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That's the answer to shame. Not an argument that you didn't let Him down. A Father who interrupts the speech.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tempting to relieve shame the cheap way. This class won't, in three ways.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won't pretend sin wasn't sin. You don't need it minimized. You need it forgiven.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won't let you earn your way back. Promises, good months, a probation you set yourself. The father refuses it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it won't mistake confession for self-improvement. Scripture divides the labor plainly.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confess our sins, He is faithful and just, so that He will forgive us our sins and purify us from all unrighteousness.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part is to confess, honestly and specifically. The forgiving is His. The purifying is 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don't clean yourself up and then confess. You confess, and He does the cleaning.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the second weight. A hypocrite pretends. That's what the hiding was.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Someone who says, I did this, I kept doing it, and I'm here, isn't pretending. Returning honestly is the opposite of hypocrisy.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if it's a pattern, the number of falls isn't what defines you. For though the righteous fall seven times, they rise again…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marks them isn't that they never fall. It's that they get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people in a pattern confess only to God, alone. Therefore, confess your sins to one another and pray for one another, that you may be healed.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Confessing to God forgives. Confessing to one trusted believer brings it into the light, where it loses its grip.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mentor walking this with you is the natural person. If not, one mature believer of your own gender whom you trust.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Father never let him finish the speech.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week, write the speech you've been rehearsing, every line, including the hired-servant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go through Luke fifteen, verses twenty to twenty-four, and cross out the lines the Father never let the son say.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confess what's true, to God and to one trusted person. A name and a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HEART OF THE CLASS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speech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his pocket.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Father, I have sinned against heaven and against you. I am not worthy to be called your son any longer; treat me as one of your hired servants.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15:18–19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 me earn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 keep.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ONE FALL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pattern.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promised again.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went back again.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ONE: SHAME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“He must be tired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me by now.”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TWO: HYPOCRISY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“Who am 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come back?”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CLOSELY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happens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he arrives.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son addressed him, ‘Father, I have done wrong against heaven and against you. I am not worthy to be called your son any longer.’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15:21 · OTB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REHEARSED (V19)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lines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SAID (V21)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two, then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robe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hired-servant line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never gets said.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ANSWER TO SHAME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Father who interrupts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speech.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THINGS THIS WON'T 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cheap relief.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minimized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forgiven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earning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way back.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Confession isn't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self-improvement.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we confess our sins, He is faithful and just, so that He will forgive us our sins and purify us from all unrighteousness.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JOHN 1:9 · OTB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PART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confess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PART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forgive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purify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confess.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does the cleaning.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HYPOCRISY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hiding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the pretending.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HYPOCRISY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hiding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OPPOSITE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returning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honestly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though the righteous fall seven times, they rise again…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PROVERBS 24:16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They get up.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Therefore, confess your sins to one another and pray for one another, that you may be healed.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JAMES 5:16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GOD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forgiven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ONE BELIEVER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light</a:t>
            </a:r>
            <a:endParaRPr lang="en-US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TELL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trusted believer,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name.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Father never let him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finish the speech.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Write your speech.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line.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Cross out what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never let him say.</a:t>
            </a:r>
            <a:endParaRPr lang="en-US" sz="5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Confess to God, and to one.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name and a date.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longer worthy</dc:title>
  <dc:subject>PptxGenJS Presentation</dc:subject>
  <dc:creator>PptxGenJS</dc:creator>
  <cp:lastModifiedBy>PptxGenJS</cp:lastModifiedBy>
  <cp:revision>1</cp:revision>
</cp:coreProperties>
</file>