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to yourself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son is sitting in a pig field, hungry enough to envy the animals. Then something happens inside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he realised his situation, he said, how many of my father's hired servants have food to spare, and here I am perishing with hunger!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have long called this moment coming to himself. He woke up. He saw where he was, and he remembered where home was.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arise and go to my father and say to him: Father, I have sinned against heaven and against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then the simplest line in the story. So he arose and went to his father.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look at what he didn't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didn't get a better job first. He didn't wait till he'd saved enough to pay some of it 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didn't wash, or find new clothes, or get his life in order. He didn't wait till he felt like a son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Nothing changed before he stood up. Still hungry. Still dirty. Still the one who'd wasted everything.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got up and went.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the single most important thing in this whole class, so it's worth saying slowly. You don't fix yourself before you come 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 who want to come back have a plan that sounds responsible. First I'll stop doing the thing, and get my act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when I'm in better shape, I'll go back to church, start praying again, and it'll be real this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 about how that plan has gone before. For most of us, it's exactly the plan that failed.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tried to get clean enough to approach God, and we couldn't. And every failure pushed the return further off.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plan sounds humble. In practice, it keeps you in the pig field, waiting to become someone who deserves to leave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home isn't the reward for having changed. Coming home is where the changing starts.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rest of this story shows who does the changing. It isn't the son. It's the Father, by His Spirit.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the son did have was a decision and a direction. Not a feeling. Not a self-improvement plan. A step toward a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what obedience looks like at the very beginning. Small, concrete, and pointed at the Father.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you it might be one honest prayer, out loud, today. Or opening a Bible, for the first time in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telling one person who follows Jesus, I want to come back, and I don't know how.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leaving the thing you already know is keeping you in the far country. Not to earn your welcome. To turn toward home.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 one of these is a step. None of them is a cleanup. You'll still arrive dirty. That's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notice, he still had his speech ready. Treat me as one of your hired servants. He was going home expecting probation.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speech gets a whole chapter of its own, next. For now, just notice that he went anyway, still carrying his shame. You can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didn't clean up. He got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pick one step from that list. Not the heroic one. The smallest one you'll actually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a date on it, do it, and tell one person that you did.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PIG FIELD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something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happens inside him.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he realised his situation, he said, ‘How many of my father's hired servants have food to spare, and here I am perishing with hunger!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 TO HIMSELF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remembered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home was.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will arise and go to my father and say to him: Father, I have sinned against heaven and against you.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 he arose and went to his father.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AGAIN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didn't do.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better job.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paying it back.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clean clothes.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waiting to feel it.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CHANGED FIRST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Still hungry.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Still dirty.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got up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went.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SLOWLY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don't fix yourself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you come back.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I'll get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act together.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“And it'll be real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time.”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It's the plan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 failed.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failure pushed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return further off.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SOUNDS LIKE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humility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LIKE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staying in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pig field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REWARD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Coming home is where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changing starts.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THE CHANGING?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Father,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His Spirit.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self-improvement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step toward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person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OBEDIENCE, AT THE START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Small. Concrete.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Pointed at the Father.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honest prayer.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open Bible.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want to come back,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I don't know how.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earn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welcome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turn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toward home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STEP, NOT A CLEANUP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You'll still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arrive dirty.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SPEECH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was going home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expecting probation.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went anyway.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can too.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didn't clean up.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got up.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the heroic step.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real one.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step. A date.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person told.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Coming to yourself</dc:title>
  <dc:subject>PptxGenJS Presentation</dc:subject>
  <dc:creator>PptxGenJS</dc:creator>
  <cp:lastModifiedBy>PptxGenJS</cp:lastModifiedBy>
  <cp:revision>1</cp:revision>
</cp:coreProperties>
</file>