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notesMasterIdLst>
    <p:notesMasterId r:id="rId3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far country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Jesus once told a story about a man with two sons.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younger one asked for his inheritance early. That amounted to saying, I wish you were dead, and I'd like the money now. And his father gave it to him.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long after, the younger son gathered all he had and journeyed to a distant country, where he squandered his wealth in reckless living.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 came the famine, and the pigs. He desired to fill his stomach with the pods that the pigs were eating, but no one provided him with anything.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you're watching this, some of that probably feels familiar. Not the details, maybe. The distance.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used to be near. Now you're not.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son left on purpose. Not everyone does. There are many roads into the far country, and yours deserves a name.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people drift. Nobody decided anything. A busy season, a move, a new job, and one day you notice you haven't prayed in two years.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went back to something they'd left. You knew better. Maybe you promised God it was the last time, more than once.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because you felt ashamed, you stopped showing up. The hiding became the distance.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are disappointed with God. You prayed and nothing happened. Someone died, or a marriage ended, and heaven's silence started to feel like an answer.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some were hurt by church, or by Christians. Judged, used, lied to, or worse, by people who spoke for God.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that's your road, hear this plainly. What was done to you was wrong, and it's not how Jesus treats people.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 people's road is a mix. You don't have to sort it out perfectly. You just have to be honest about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here's the first thing this class asks, and it's smaller than you think. Tell God where you actually 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where you should be by now. Not the cleaned-up version, or the speech you'd give after a few good months.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real place. I haven't talked to You in years. I'm angry at You. I'm still doing the thing.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That isn't a failure to pray properly. It's the most honest prayer there is, and the Psalms are full of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God isn't waiting for a better version of you. You're not fixing anything today. Honesty is where the road home begins.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notice where Jesus leaves the son. Starving, alone, envying the pigs. The far country is real, and it costs something.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 it isn't the end of the story. And Luke tells us who Jesus was talking 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the tax collectors and sinners were all approaching to listen to Jesus. And the Pharisees and the scribes were complaining, saying, this man welcomes sinners and eats with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whole story is Jesus' answer to that complaint. He welcomes people like the younger son. People like 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can start from where you actually 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week, find ten quiet minutes. Go through Luke fifteen, verses eleven to sixteen, twice, slowly.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 tell God, out loud or on paper, how you got here and where things stand right now. Don't tidy it 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tell one person that you've started. A date on the prayer, and a name on the person.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LUKE 15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man with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two sons.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I'd like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money now.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 long after, the younger son gathered all he had and journeyed to a distant country, where he squandered his wealth in reckless living.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LUKE 15:13 · OTB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 desired to fill his stomach with the pods that the pigs were eating, but no one provided him with anything.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LUKE 15:16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THE DETAILS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distance.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 used to be near.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Now you're not.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FAR COUNTRY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Many roads.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Yours deserves a name.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DRIFT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Nobody decided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anything.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“The last time,”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more than once.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THE HIDING THAT FOLLOWS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hiding became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distance.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DISAPPOINTMENT WITH GOD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silence felt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like an answer.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HURT FROM CHURCH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By people who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spoke for God.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HEAR THIS PLAINLY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It was wrong. It's not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Jesus treats people.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REQUIRED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sorting it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out perfectly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REQUIRED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being honest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about it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FIRST STEP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Tell God where you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actually are.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you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should be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you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actually are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 haven't talked to You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years.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most honest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prayer there is.</a:t>
            </a:r>
            <a:endParaRPr lang="en-US" sz="5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Honesty is where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road home begins.</a:t>
            </a:r>
            <a:endParaRPr lang="en-US" sz="5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STARVING. ALONE.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far country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costs something.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THE END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was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listening?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Now the tax collectors and sinners were all approaching to listen to Jesus. And the Pharisees and the scribes were complaining, saying, “This man welcomes sinners and eats with them.”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LUKE 15:1–2 · OTB</a:t>
            </a:r>
            <a:endParaRPr lang="en-US" sz="15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 welcomes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people like you.</a:t>
            </a:r>
            <a:endParaRPr lang="en-US" sz="5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 can start from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you actually are.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WEEK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Ten quiet minutes.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15:11–16, twice.</a:t>
            </a:r>
            <a:endParaRPr lang="en-US" sz="1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Tell God where you are.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Don't tidy it up.</a:t>
            </a:r>
            <a:endParaRPr lang="en-US" sz="5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TRY IT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date on the prayer.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name on the person.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far country</dc:title>
  <dc:subject>PptxGenJS Presentation</dc:subject>
  <dc:creator>PptxGenJS</dc:creator>
  <cp:lastModifiedBy>PptxGenJS</cp:lastModifiedBy>
  <cp:revision>1</cp:revision>
</cp:coreProperties>
</file>