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 loved us first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Here's the most freeing thing in this whole class. You can't force yourself to love God.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You've probably tried. You've tried to feel more, pray harder, and mean it more on Sunday.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it hasn't worked, because love doesn't come from straining.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here's what you can do. You can come to know Him. You can come near Him.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you can let knowing Him, who He really is, slowly change the reason you come.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love Him only because He first loved 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back to the beginning of this class. You may have come to God out of fear, or out of need.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 was fine. He met you there.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the deepest truth about you and God isn't how you came to Him. It's that He came to you first.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your fear, before your need, before you'd thought about Him at all, He loved you, and sent His Son for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Your love is never the starting point. It's the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the invitation of this class was never, love God more. That would just be one more thing to fail 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invitation is this. Come and know the God who already loved you first.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coming to the Bible to see who He is. Keep coming to Him with nothing in your hands, sometimes.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obeying the next thing, even when the feeling isn't there. Keep telling Him honestly where you 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watch what He does.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Fear gives way to need, need to knowing, knowing to trust, and trust, in His time, to love.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you've kept the two-column sheet from chapter one, take it 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the right, under, I want to learn to come to God because He is, add what you've learned about Him over these ten chapters.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 the right-hand column fuller than it was?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write a prayer. Your own, honestly. If you want somewhere to begin, try this.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God, I want to learn to love You for who You are. I admit that I've often come to You out of fear, or for what I need. Today I want to know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Here's the line to carry with you. I don't have to force it. He loved me first.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week, pray your prayer. Then choose one of the six practices from chapter seven, and keep going with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a day on it, and tell someone what this class has shown you about God.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LOVED US FIRST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can't force yourself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love God.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Feel more.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Pray harder.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Love doesn't come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straining.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CAN DO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Know Him.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Come near.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 knowing Him change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you come.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love Him only because He first loved us.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JOHN 4:19 · OTB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IT ALL STARTED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Fear.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Need.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met you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there.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you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came to Him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came to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first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loved you.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sent His Son.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the starting point.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answer.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INVITATION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“love God more.”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Come and know the God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already loved you first.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COMING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see who He is.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With empty hands.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GOING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next thing.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Honestly.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Watch what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does.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ROAD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Fear → Need → Knowing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 Trust → Love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BACK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two-column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sheet.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want to learn to come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because He is…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 it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fuller?</a:t>
            </a:r>
            <a:endParaRPr lang="en-US" sz="5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PRAYER TO START WITH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own.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Honestly.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Today I want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know You.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don't have to force it.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loved me first.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Pray it.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Keep one practice.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IT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day to start.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Someone to tell about God.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 loved us first</dc:title>
  <dc:subject>PptxGenJS Presentation</dc:subject>
  <dc:creator>PptxGenJS</dc:creator>
  <cp:lastModifiedBy>PptxGenJS</cp:lastModifiedBy>
  <cp:revision>1</cp:revision>
</cp:coreProperties>
</file>