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question to sit with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chapter is short on purpose. It asks one question, and the work is yours.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 a quiet place. Take this slowly, and more than once.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God gave me none of the things I'm asking Him for today, would I still want to know Him, walk with Him, and have a relationship with Him?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Sit with it for a moment, before you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Notice how it turns the question from chapter one around. That one asked about everything you want, without God. This one asks about God, without the things you want.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here's what this question is not. It isn't a trap.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isn't here to prove you don't really love God, or to make you feel like a fraud.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your honest answer is, I'm not sure, or even, no, not yet, you haven't failed anything.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question is like the dot on a map that shows where you're standing.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doesn't judge the spot. It just tells you where you're standing, so you can see which way to walk.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question to locate us, never to condemn 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of us never ask it, because we're a little afraid of the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you can't grow from a place you won't look 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people in the Bible who grew the most were the ones who were honest with God about where they really were.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David wrote psalms of complaint. The man in Psalm seventy-three admitted he'd nearly walked away, and he wrote it down for everyone to 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Their honesty was the beginning of their nearness.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remember where this class started, in First John four.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love Him only because He first loved 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Whatever your answer is today, His love for you is already settled.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You're not answering this question to earn anything. You're answering it so you can know yourself, and keep coming to know Him.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take ten minutes and write your answer. Be honest. Nobody else needs to see it, unless you want them 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you've kept the two-column sheet from chapter one, look at it again. Has anything moved?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Here's the line to carry this week. God already loved me first. I can afford to be honest.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week, write your honest answer to the question. Then pray it back to God, just as you wrote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a day on the writing. And if you choose to, tell one person what you learned.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QUESTION TO SIT WITH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question.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work is yours.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quiet place.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Slowly.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None of the things I'm asking for.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Would I still want Him?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Sit with it.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everything I want,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without Him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9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Him, without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 want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IS NOT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a trap.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HERE 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prove you don't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love God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HERE TO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make you feel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like a fraud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“Not yet”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isn't failure.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HERE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dot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 a map.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a judgment.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location.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condemn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TO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locate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ASK IT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little afraid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the answer.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can't grow from a place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won't look at.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Honest about where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they really were.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DAVID · PSALM 73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Complaints.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Nearly walked away.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Honesty was the beginning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their nearness.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this class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started.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love Him only because He first loved us.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JOHN 4:19 · OTB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His love for you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already settled.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earn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anything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know yourself,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Him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IT DOWN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Ten minutes.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 honest.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TWO-COLUMN SHEET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Has anything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moved?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already loved me first.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can afford to be honest.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Write it.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Pray it back.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IT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day to write.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Someone to tell, if you choose.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question to sit with</dc:title>
  <dc:subject>PptxGenJS Presentation</dc:subject>
  <dc:creator>PptxGenJS</dc:creator>
  <cp:lastModifiedBy>PptxGenJS</cp:lastModifiedBy>
  <cp:revision>1</cp:revision>
</cp:coreProperties>
</file>