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know my love is growing?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Feelings come and go. Some of the most faithful people who ever lived went through long stretches where they felt nothing at all toward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if you measure your love by how warm you feel on a Sunday, you'll be confused most of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better signs. Here are six. You don't need all of them. Look for whether any of them is starting.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I want to know God more, not only get things from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catch yourself in a passage, wondering what it says about Him, not only what it says to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I want to please Him, not only avoid punishment.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 the right thing, and you notice that the reason has changed. It's less, I'd better, and more, I'd like to make Him glad.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I'm learning to trust Him when I don't understand. Something didn't go your way, and you went toward God instead of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Obedience is becoming a response of love. Doing what He says feels less like rules, and more like answering someone you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I'm beginning to love others as an expression of my love for God. John is blunt about this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someone says, I love God, and yet hates his brother or sister, he is a liar; for the one who does not love his brother or sister whom he has seen, cannot love God, whom he has not seen. And this is the commandment we have from Him: that the one who loves God must also love his brother and sister.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Love for the God you can't see shows up in how you treat the people you can.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find yourself more patient with your family, slower to write someone off, more willing to help, that may be your love for God, growing.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God Himself is becoming my greatest desire, not only His blessings.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psalmist's question from chapter three. Whom have I in heaven but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doesn't arrive all at once. But one day you notice you'd rather have Him than the thing you were asking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don't turn this list into another reason for guilt.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isn't a test to pass. It's a way to notice what God is already doing in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Celebrate the small signs. They're His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line to carry this week. Love for God shows up in how I treat the people I can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week, pick the one sign you most want to see in your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choose one concrete thing you'll do this week that fits it. If it's sign five, it may be a call to someone you've been avoiding.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a day on it, and tell one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HOW DO I KNOW MY LOVE IS GROWING?</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Feelings come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and go.</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Not how warm you</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feel on Sunday.</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SIX SIGNS</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None of them</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a feeling.</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ONE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Know Him more,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not only get things.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What it says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about Him.</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TWO</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Please Him, not only</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avoid punishment.</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LESS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I'd better</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MORE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I'd like to</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make Him glad</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THREE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Toward God,</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not away.</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FOUR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Answering someone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you know.</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FIVE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Loving</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others.</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If someone says, “I love God,” and yet hates his brother or sister, he is a liar; for the one who does not love his brother or sister whom he has seen, cannot love God, whom he has not seen. And this is the commandment we have from Him: that the one who loves God must also love his brother and sister.</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1 JOHN 4:20–21 · OTB</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The God you can't see.</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The people you can.</a:t>
            </a:r>
            <a:endParaRPr lang="en-US" sz="5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More patient.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Slower to write off.</a:t>
            </a:r>
            <a:endParaRPr lang="en-US" sz="5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SIX</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God Himself,</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not only His blessings.</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Whom have I in heaven</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but You?</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You'd rather</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have Him.</a:t>
            </a:r>
            <a:endParaRPr lang="en-US" sz="5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NOT A SCORECARD</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Not another reason</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for guilt.</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 test</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to pass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BUT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what God is</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already doing</a:t>
            </a:r>
            <a:endParaRPr lang="en-US" sz="3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Celebrate the</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small signs.</a:t>
            </a:r>
            <a:endParaRPr lang="en-US" sz="5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Love for God shows up in how</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I treat the people I can see.</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THIS WEEK</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One sign.</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Maybe a call you've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been avoiding.</a:t>
            </a:r>
            <a:endParaRPr lang="en-US" sz="5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TRY IT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One sign. One day.</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One person to tell.</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 I know my love is growing?</dc:title>
  <dc:subject>PptxGenJS Presentation</dc:subject>
  <dc:creator>PptxGenJS</dc:creator>
  <cp:lastModifiedBy>PptxGenJS</cp:lastModifiedBy>
  <cp:revision>1</cp:revision>
</cp:coreProperties>
</file>