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want to love God but don't know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now you may be thinking, I want this. I want to love God for who He is. I just don't know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an honest place, and it's further along than it sounds. Wanting to love Him is already a kind of love.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can't force a feeling. But there are things you can do, and love tends to grow along them. Here are six.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Be honest with God. Tell Him exactly where you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like this. God, I want to love You, but I don't know how yet. I want to know You for who You are. Help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isn't offended by that prayer. He's been waiting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Get to know God in His Word. Take the question from chapter five with you. What's this passage showing me about who God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to the Bible for Him, not just for instructions.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Spend time with God without asking for anything. Once in a while, come to Him with no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Worship, thank Him, think about Him, simply because you want to know Him. If that feels strange, notice that. It may be the first time you've come to Him with empty hands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Remember what God has done. Not only His gifts. Look for His character behind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 He provided shows His faithfulness. The time He didn't give up on you shows His patience. The time He forgave you shows His mercy.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gift tells you something about the Giver.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Obey, even when your feelings aren't there yet. Here's how Jesus put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if you love me, you will obey my commands. Whoever has my commandments and keeps them is the one who loves me. The one who loves me will be loved by my Father, and I too will love them and reveal myself to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promise at the end. The one who obeys is the one Jesus reveals Himself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Obedience isn't only what love does. It's one of the ways love grows. You do the next thing He says, and in the doing you come to know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isn't legalism. It's love in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Learn to notice His work in ordinary days. At the end of the day, ask three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I see God's goodness today? What did I learn about Him today? Where am I learning to trust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answers will be small. A kindness, a provision, a moment of peace. Small is how it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try all six this week. Pick one, the one you'll actually do, and give it a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line to carry this week. I can't force love. I can come near, and obey the next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your practice and your first step. Put a day on it, and tell one person that you did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WHEN YOU WANT TO LOVE GOD BUT DON'T KNOW HOW</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I just don't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know how.</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Wanting to love Him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is already love.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YOU CAN'T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force 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feeling</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YOU CAN</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do six</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things</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ONE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Be honest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with God.</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God, I want to love You,</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but I don't know how yet.</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He's been</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waiting for it.</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TWO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Know Him</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 His Word.</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For Him, not just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for instructions.</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THREE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Come with</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 list.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Empty hands,</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on purpose.</a:t>
            </a:r>
            <a:endParaRPr lang="en-US" sz="5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FOUR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Look for His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character.</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Faithfulness. Patience.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Mercy.</a:t>
            </a:r>
            <a:endParaRPr lang="en-US" sz="5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Every gift tells you</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about the Giver.</a:t>
            </a:r>
            <a:endParaRPr lang="en-US"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FIVE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Obey, before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 feeling.</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For if you love me, you will obey my commands. … Whoever has my commandments and keeps them is the one who loves me. The one who loves me will be loved by my Father, and I too will love them and reveal myself to them.</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JOHN 14:15, 21 · OTB</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He reveals Himself</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to the one who obeys.</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WHAT LOVE DOES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it obeys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HOW LOVE GROWS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by obeying</a:t>
            </a:r>
            <a:endParaRPr lang="en-US"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Not legalism.</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Love in action.</a:t>
            </a:r>
            <a:endParaRPr lang="en-US" sz="5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SIX</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Notice His work</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 ordinary days.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END OF THE DAY</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Goodness. Learning.</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Trust.</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Small is how</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it starts.</a:t>
            </a:r>
            <a:endParaRPr lang="en-US" sz="5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CHOOSE ONE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One practice.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One day.</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 can't force love.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 can come near, and obey.</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TRY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One practice. One day.</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One person to tell.</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you want to love God but don't know how</dc:title>
  <dc:subject>PptxGenJS Presentation</dc:subject>
  <dc:creator>PptxGenJS</dc:creator>
  <cp:lastModifiedBy>PptxGenJS</cp:lastModifiedBy>
  <cp:revision>1</cp:revision>
</cp:coreProperties>
</file>