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God doesn't give you what you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everything's going your way, it's easy to say God is good.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job came through. The scan was clear. The money arrived just in time. Nobody struggles to praise God on those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test of what you love comes on the other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question, plainly. Do I love the Giver, or only His gifts?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find out the answer when the gift doesn't come. When you prayed, and the answer was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the answer was wait, and the waiting has gone on for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what you mostly loved was what God gives, those are the days you go cold. And if you're honest, maybe you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 starts to grow up when we learn to trust God, even when we don't understand His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sounds something like this. Even if I don't understand what God is doing, I still want to know Him, trust Him, and walk with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isn't resignation. And it isn't pretending the loss doesn't hurt.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deciding that who God is matters more than what He's given you this week.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prophet Habakkuk ends his book by imagining everything gone.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figs, no grapes, no olives, no harvest, and the animals gone from the pens. For a farmer, that's everything. And then he says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Though the fig tree does not blossom, and there are no grapes on the vines; though the olive crop fails, and the fields produce no food; though the flock disappears from the fold, and there are no cattle in the stalls, yet, I will find joy in the Lord, I will delight in God my Saviour.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Joy in the Lord. Not in the harvest. In the Lord.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what it sounds like when the Giver has become the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name it. Think of something you're asking God for right now. Something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am I asking God for? And if God says no, what would be hardest for 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I keep trusting who God is, even if I don't get what I want?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may not be able to answer that last one with a yes yet. That's all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Honesty about it, with Him, is where the trust starts.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carry this week. I want the Giver more than the gift.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write down the thing you're asking for. Under it, write one thing you know is true about God that would still be true if the answer were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pray both. Put a day on the writing, and share it with one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GOD DOESN'T GIVE YOU WHAT YOU WANT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“God is good.”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DAYS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job. The scan.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money, just in time.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other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days.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I love the Giver,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 only His gifts?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answer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no.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 “wait,”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years.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days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go cold.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LOVE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when you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understand.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still want to know Him,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Him, walk with Him.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resignation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pretending it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doesn't hurt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He is, over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He gave.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HABAKKUK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prophet with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empty barn.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harvest.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animals.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Though the fig tree does not blossom, and there are no grapes on the vines; though the olive crop fails, and the fields produce no food; though the flock disappears from the fold, and there are no cattle in the stalls, yet, I will find joy in the Lord, I will delight in God my Saviour.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HABAKKUK 3:17–18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harvest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Lord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Giver has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become the point.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Something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He says no,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would be hardest?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I keep trusting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God is?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yet?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That's all right.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Honesty is the start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the trust.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want the Giver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than the gift.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I'm asking for.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true of God anyway.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 both.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Tell one person.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God doesn't give you what you want</dc:title>
  <dc:subject>PptxGenJS Presentation</dc:subject>
  <dc:creator>PptxGenJS</dc:creator>
  <cp:lastModifiedBy>PptxGenJS</cp:lastModifiedBy>
  <cp:revision>1</cp:revision>
</cp:coreProperties>
</file>