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Knowing God changes why you seek Him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love grows out of knowing God, the next question is practical. Where do you get to know Him?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one you'd expect, in His Word. But most of us take it in the wrong way 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many believers open the Bible, they're looking for instructions. What should I do? What should I stop doing?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a good question, and the Bible answers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if it's the only question you ask, you can spend years in the Bible and come away knowing many rules, and very little about the One who gave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before you ask what to do, ask who God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are four questions to take with you to any passage.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this passage show me about who God is? What does it reveal about His character?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What's God doing here, and what does that teach me about Him?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am I only learning what I should do, or also who God is?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you've done a Discovery Bible Study, you'll recognise this. It's the Digest step of Eat, Digest, Grow.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eat the passage by going through it, going through it again, and retelling it in your own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you digest it with the questions, and the first one is always, what does this teach me about God?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chapter just asks you to slow down on that one. And grow is God's part, not yours.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 it now, on a small passage from First John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how the love of God was revealed among us: God sent His only Son into the world so that we might live through Him. This is love: not that we loved God, but that He loved us and sent His Son to be the atoning sacrifice for our sins.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through it twice. Say it back in your own words. Then, before you think about what to do, ask what it shows you about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yourself stay there a while.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moves first. He gives what costs Him most. And He does it for people who hadn't loved Him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a God it's possible to love.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don't have to understand everything about God at once. Pick one thing about Him. His faithfulness, His patience, His mercy, or His holiness.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 for it this week. Notice it in the Bible, and notice it in your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the line to carry this week. First ask who God is. Then ask what to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week, choose one attribute of God you'd like to know better, and look for it in your Bible every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down why knowing that about Him would help you love Him. Put a day on your start, and tell one person what you find.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GOD CHANGES WHY YOU SEEK HIM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do you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to know Him?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HIS WORD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wrong way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round.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MOST OF US READ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should I do?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should I stop?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good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rules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LITTLE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about the One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gave them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ask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God is.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THESE TO ANY PASSAGE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God here?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He like?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What's God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doing here?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should do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God is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Eat → Digest → Grow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 IT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· read again · tell it back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 IT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questions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gives the growth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Eat it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 IT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· read again · tell it back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 IT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questions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gives the growth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 IT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teach me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1714457" y="4508387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714457" y="4508387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4A4D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 gives the growth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77876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EAT IT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· read again · tell it back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444889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D8CCB1"/>
          </a:solidFill>
          <a:ln w="28575">
            <a:solidFill>
              <a:srgbClr val="CEC5AB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9CA1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 IT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A8A9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questions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7911902" y="2095448"/>
            <a:ext cx="3301917" cy="3174921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2700" b="1" spc="300" kern="0" dirty="0">
                <a:solidFill>
                  <a:srgbClr val="103C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27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3859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gives the growth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small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passage.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is how the love of God was revealed among us: God sent His only Son into the world so that we might live through Him. This is love: not that we loved God, but that He loved us and sent His Son to be the atoning sacrifice for our sins.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JOHN 4:9–10 · OTB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show me about God?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 there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while.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moves first.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gives what costs Him most.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God it's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possible to love.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ATTRIBUTE AT A TIME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Faithfulness. Patience.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Mercy. Holiness.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Bible.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your day.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 ask who God is.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Then ask what to do.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attribute.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day.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day to start.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person to tell.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Knowing God changes why you seek Him</dc:title>
  <dc:subject>PptxGenJS Presentation</dc:subject>
  <dc:creator>PptxGenJS</dc:creator>
  <cp:lastModifiedBy>PptxGenJS</cp:lastModifiedBy>
  <cp:revision>1</cp:revision>
</cp:coreProperties>
</file>