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Hard to love a God you can't see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fair objection, and a lot of people carry it quietly. How am I supposed to love someone I've never seen?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love your children, because you can hold them. God isn't in the room in that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Peter was writing to people with the same problem. He'd walked with Jesus. They hadn't.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though you have not seen Him, you love Him, and though you do not see Him now, but believe in Him, you greatly rejoice with joy beyond words and full of glory.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Peter isn't telling them to try. He's telling them what's already happening.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haven't seen Him, and they love Him anyway. So it can be done.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how do you come to love someone you can't see? By knowing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 about someone you love who lives far away. A grandmother you only talk to on the phone. A friend overseas.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don't love them because they're in front of you. You love them because you know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they laugh. What they care about. What they did for you. How they treat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the same with God. The relationship doesn't depend on seeing Him with your eyes.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depends on knowing His character, believing His Word, and learning to recognise His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Knowing His character means knowing what He's like. Believing His Word means trusting what He's said. Recognising His work means noticing what He's doing, in the Bible and in your own ordinary days.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there's a trap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know a lot of facts about God. The right answers, the doctrines, the verses. And still not know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That's like knowing a man's height, his birthday and his address, and never once talking to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you're after is discovering who He actually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His character. What's He like? What He loves. What makes Him glad?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He values. What does He care about that you don't? And His faithfulness, His mercy, His justice, and His holiness.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more of that you see, the more you'll find to love.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don't love a definition. They love a 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line to carry this week. I come to love God by coming to know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week, answer two questions in writing. First, what does it mean to me to love someone I can't see?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second, what do I need to know about God, so I can love Him more?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a day on the writing, and talk your answers over with one 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HARD TO LOVE A GOD YOU CAN'T SEE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Someone I've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never seen?</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God isn't in the room</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that way.</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PETER</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walked with</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Jesus</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HIS READERS</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never</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saw Him</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And though you have not seen Him, you love Him, and though you do not see Him now, but believe in Him, you greatly rejoice with joy beyond words and full of glory.</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1 PETER 1:8 · OTB</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NOT AN INSTRUCTION</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Already</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happening.</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It can</a:t>
            </a:r>
            <a:endParaRPr lang="en-US" sz="52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be done.</a:t>
            </a:r>
            <a:endParaRPr lang="en-US" sz="5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HOW IT HAPPENS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By knowing</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them.</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FAR AWAY</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 grandmother</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on the phone.</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NOT BECAUSE</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they're in</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front of you</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BECAUSE</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you know</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them</a:t>
            </a:r>
            <a:endParaRPr lang="en-US" sz="3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How they laugh.</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What they care about.</a:t>
            </a:r>
            <a:endParaRPr lang="en-US" sz="5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Not seeing Him</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with your eyes.</a:t>
            </a:r>
            <a:endParaRPr lang="en-US" sz="5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IT DEPENDS ON</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His character. His Word.</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His work.</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IN THE BIBLE</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what He's like,</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what He's said</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IN YOUR DAYS</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what He's</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doing</a:t>
            </a:r>
            <a:endParaRPr lang="en-US" sz="3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There's</a:t>
            </a:r>
            <a:endParaRPr lang="en-US" sz="52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a trap.</a:t>
            </a:r>
            <a:endParaRPr lang="en-US" sz="5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KNOWING ABOUT</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answers, doctrines,</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verses</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KNOWING</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Him</a:t>
            </a:r>
            <a:endParaRPr lang="en-US" sz="3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Height. Birthday. Address.</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Never talked to him.</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Who He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actually is.</a:t>
            </a:r>
            <a:endParaRPr lang="en-US" sz="5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DISCOVER</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What's He like?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What makes Him glad?</a:t>
            </a:r>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DISCOVER</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Faithfulness. Mercy.</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Justice. Holiness.</a:t>
            </a:r>
            <a:endParaRPr lang="en-US" sz="1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The more you'll</a:t>
            </a:r>
            <a:endParaRPr lang="en-US" sz="52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find to love.</a:t>
            </a:r>
            <a:endParaRPr lang="en-US" sz="5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NOT</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a definition</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BUT</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a person</a:t>
            </a:r>
            <a:endParaRPr lang="en-US" sz="3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I come to love God</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by coming to know Him.</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THIS WEEK</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Love someone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I can't see?</a:t>
            </a:r>
            <a:endParaRPr lang="en-US" sz="16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What do I need</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to know about God?</a:t>
            </a:r>
            <a:endParaRPr lang="en-US" sz="5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TRY IT</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A day to write.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A person to talk with.</a:t>
            </a:r>
            <a:endParaRPr lang="en-US" sz="1600" dirty="0"/>
          </a:p>
        </p:txBody>
      </p:sp>
      <p:sp>
        <p:nvSpPr>
          <p:cNvPr id="4" name="Text 2"/>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Hard to love a God you can't see</dc:title>
  <dc:subject>PptxGenJS Presentation</dc:subject>
  <dc:creator>PptxGenJS</dc:creator>
  <cp:lastModifiedBy>PptxGenJS</cp:lastModifiedBy>
  <cp:revision>1</cp:revision>
</cp:coreProperties>
</file>