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Seeking God, or what God gives?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let's clear something up, because people get nervous here. It isn't wrong to bring your needs to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invites it. Jesus told us to ask. Most of the Psalms are someone asking. A prayer request isn't a sign that your faith is shallow.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question is a different one. It's whether the relationship ends at what you want to receive.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these two prayers out loud, and feel the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God, I need you to help me with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God, I need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one is good. The second one is where the first is meant to lead.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our prayers only ever sound like the first, God turns into a vending machine we visit when something runs out. And it's no wonder we feel far from Him in between.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Psalm seventy-three was written by someone who nearly walked away from God. And his reason was about gifts.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looked around and saw the arrogant doing well. Healthy, comfortable, untroubled. And as far as he could see, he'd kept himself pure for nothing.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feet nearly stumbled, he says.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something changed. He went into God's presence, and he saw things differently. And by the end of the psalm, here's where he lands.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Whom have I in heaven but You? And on earth, I desire nothing besides You. My flesh and my heart may falter, but God remains the strength of my heart and my portion forever.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as for me, it is good to be near God; I have made the Sovereign Lord my refuge, that I may tell of all Your deeds.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didn't get what the others had. He got God, and found that was the better portion.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portion is your share. The thing you end up with.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we're honest, most of us have been treating God as the way to get our portion. Health, a job, answered prayers.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psalmist says God is the portion.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don't get there by pretending you don't want anything.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get there by coming near, and finding, as he did, that it's good to be near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line to carry this week. It's good to be near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pray the second prayer once a day, by itself, with nothing attached. God, I need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if you have requests, bring them too. He invites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Notice whether anything changes. Put a day on your start, and tell one person how it went.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SEEKING GOD, OR WHAT GOD GIVES?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isn't wrong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ask.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INVITES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told 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ask.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 QUESTION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does the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relationship end?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PRAYERS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Feel the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difference.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God, I need you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help me with this.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God, I need You.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me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this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LEADS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need You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BETWEEN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vending machine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visit.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PSALM 73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man who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almost left.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ARROGANT DOING WELL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Kept pure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nothing?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My feet nearly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stumbled.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went into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God's presence.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Whom have I in heaven but You? And on earth, I desire nothing besides You. My flesh and my heart may falter, But God remains the strength of my heart and my portion forever.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PSALM 73:25–26 · OTB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as for me, it is good to be near God; I have made the Sovereign Lord my refuge, That I may tell of all Your deeds.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PSALM 73:28 · OTB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DIDN'T GET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others had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PORTION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share.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end up with.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as the way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get the portion?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is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portion.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by pretending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want nothing.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coming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near.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is good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be near God.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Once a day: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“God, I need You.”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Then bring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requests.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day to start.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person to tell.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Seeking God, or what God gives?</dc:title>
  <dc:subject>PptxGenJS Presentation</dc:subject>
  <dc:creator>PptxGenJS</dc:creator>
  <cp:lastModifiedBy>PptxGenJS</cp:lastModifiedBy>
  <cp:revision>1</cp:revision>
</cp:coreProperties>
</file>