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fear to love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lot of us learned our faith with a sentence underneath it. Nobody said it out loud, but everybody understood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 don't love God, I go to hell.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sentence works, for a while. It gets people to church, it gets them to pray, and it keeps them from some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try loving anyone under a threat.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obey someone you're afraid of. You can't really love them, because fear keeps measuring the distance between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wrote about exactly this, near the end of his first letter.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fear in love, but perfect love casts out fear, because fear involves punishment, and the one who fears is not made perfect in love. We love Him only because He first loved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what John doesn't say. He doesn't say fear is wicked, or that anyone who ever feared God has it all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Fear has to do with punishment. And for many of us, fear is what first made us take God seriously. That counts for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fear isn't where God means the relationship to end. Perfect love casts out fear.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more you know how He actually loves you, the less room the dread has.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look at the order, in verse nineteen. We love Him only because He first loved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Love for God isn't something you manufacture and then present to Him. It's a response. He moves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loved you before you feared Him, before you needed Him, before you thought about Him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love is what happens when that finally lands.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don't have to produce a feeling. You have to come to know the One who loved you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road this class walks, a step at a time. Fear, need, knowing, trust, love.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Fear brings us to God. Need keeps us coming back. And as we come, we start to know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Him, we learn to trust Him. And trust, given time, grows into love.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skips a step, and none of them is to be despised.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you on that road today? You don't have to be further along than you are. You just have to keep walking.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minute and finish these honestly. When I'm afraid, I come to God because. When I have a need, I seek God because. I want to get to where I seek God because.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line to carry this week. Fear brought me to God. Knowing Him is what keeps me near.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go through First John four, verses seven to nineteen, twice, slowly. Then say back in your own words what it says about how God loves.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anything it says about fear. Put a day on it, and tell one person one thing you noticed about how God loves.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FROM FEAR TO LOVE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 sentence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underneath.</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If I don't love God,</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 go to hell.</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IT WORKS, FOR A WHILE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Church. Prayer.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Some things avoided.</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Try loving anyone</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under a threat.</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YOU CAN</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obey someone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you fear</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YOU CAN'T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really love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them</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1 JOHN 4</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 fear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 love.</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There is no fear in love, but perfect love casts out fear, because fear involves punishment, and the one who fears is not made perfect in love. We love Him only because He first loved us.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JOHN 4:18–19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NOTICE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Fear isn't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called wicked.</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Fear made us take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God seriously.</a:t>
            </a:r>
            <a:endParaRPr lang="en-US" sz="5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FEAR IS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 beginning</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NOT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 home</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Less room</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for the dread.</a:t>
            </a:r>
            <a:endParaRPr lang="en-US" sz="5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LOOK AT THE ORDER</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He first</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loved us.</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something you</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manufacture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BUT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 response</a:t>
            </a: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Before you feared Him.</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Before you needed Him.</a:t>
            </a:r>
            <a:endParaRPr lang="en-US" sz="5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Your love is what happens</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when that finally lands.</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Not a feeling to produce.</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Someone to know.</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THE ROAD</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Fear → Need → Knowing</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 Trust → Love</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Fear brings us.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Need keeps us coming.</a:t>
            </a:r>
            <a:endParaRPr lang="en-US" sz="5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Knowing grows trust.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Trust grows love.</a:t>
            </a:r>
            <a:endParaRPr lang="en-US" sz="5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Nobody</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skips a step.</a:t>
            </a:r>
            <a:endParaRPr lang="en-US" sz="5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WHERE ARE YOU TODAY?</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Keep walking.</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FINISH THE SENTENCES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When I'm afraid…</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When I have a need…</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Fear brought me to God.</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Knowing Him keeps me near.</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THIS WEEK</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1 John 4:7–19,</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twice, slowly.</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TRY 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 day to read 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 person to tell.</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fear to love</dc:title>
  <dc:subject>PptxGenJS Presentation</dc:subject>
  <dc:creator>PptxGenJS</dc:creator>
  <cp:lastModifiedBy>PptxGenJS</cp:lastModifiedBy>
  <cp:revision>1</cp:revision>
</cp:coreProperties>
</file>