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I come to God?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this class says anything about God, it asks something about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to catch you out. Just to see where you're standing, because you can't walk a road from a place you won't admit you're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here are three questions. Answer them to yourself, honestly, before you hear anything else.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One. Do I come to God for what I need from Him, or because I know I need Him?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Two. Do I mostly seek God when I need Him to fix something? A bill, a diagnosis, a son who won't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Three. What would happen to my relationship with God if He didn't give me what I'm asking for?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here's the question this whole class turns on. Take your time with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God could give me everything I want, but I could never know Him, would I be satisfied?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honest. For a lot of sincere believers, the first quiet answer is, yes, probably.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Health, enough money, the family safe, and heaven at the end. If all of that came without God Himself, many of us wouldn't notice what was missing.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isn't a reason for shame. It's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tells you that what you've been holding onto is mostly what God gives. And that you haven't yet met the Giver well enough to want Him for Himself.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exactly what this class is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come to God for different reasons, and most of us have more than one. Which of these sounds most like you?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 of fear of punishment, or of hell. Because I need God to help me with something. Because I want His blessing, or His protection.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 want to know Him. Because I've realised I need God. Because I love God, and I want to please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is a trick answer. God takes people who come from fear, and people who come from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healed people who only wanted to be healed. The question isn't where you started. It's whether you're still walking.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you're working through this with a group, try a sheet of paper with two columns.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left, I come to God because I need. On the right, I want to learn to come to God because He is. Fill in whatever is true. Nobody is called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that sheet. You'll come back to it at the end of the class.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a line to carry with you this week. Do I need something from God, or do I need God?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write your honest answer to the hard question. One or two sentences. Not the answer you think you should give.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tell one person who follows Jesus that you're working through this class.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a day on the writing, and a name on the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 GOD FOR WHO HE 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do I come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God?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TO CATCH YOU OUT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are you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standing?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 them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yourself.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HIM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need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need Him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I need Him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fix something?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He didn't give me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I'm asking for?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 QUESTION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your time.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Everything I want,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never Him?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“Yes, probably.”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GOD HIMSELF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Would we notice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was missing?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shame.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Information.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HOLDING ONTO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God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MET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Giver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That's what this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 is for.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PEOPLE START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sounds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like you?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· NEED · BLESSING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many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us start.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· NEEDING HIM · LOVING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road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leads.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trick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answers.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started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whether you're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walking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GROUP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columns.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COME TO GOD BECAUSE I NEED…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LEARN TO COME BECAUSE HE IS…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the sheet.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I need something from God,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 do I need God?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your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 answer.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one person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you've started.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on the writing.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name on the person.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do I come to God?</dc:title>
  <dc:subject>PptxGenJS Presentation</dc:subject>
  <dc:creator>PptxGenJS</dc:creator>
  <cp:lastModifiedBy>PptxGenJS</cp:lastModifiedBy>
  <cp:revision>1</cp:revision>
</cp:coreProperties>
</file>