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36: Go and make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thirty-six. This is the last week of the class, and it has one name. Jesus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You've been honest about the problem. You've sat with God's silence. You've gone back to His word, listened for His Spirit, and served with your eyes open. This week, it comes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lot of us, faith has meant church first. Attend, invite, keep things running. This week turns that around. Making disciples, loving His people the way He does, and following Him every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starts on a mountain in Galilee. When they saw Him, they worshipped Him, though some still doubted.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worshipped, and some doubted. If you still have doubts after five weeks, you're in good company. Notice who Jesus speaks to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keep going, one passage a day, and 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twice, retell it in your own words, ask the questions, and do one thing about it, with one person to tell.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look at what Jesus tells them to do. Not to attend, not to invite, not to build. As you read, notice what He tells them to make, what He tells them to teach, and what He promises at the very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forty ends the class, together if you can. For now, go read Matthew chapter twenty-eight, verses sixteen to twenty.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WEEK 6</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Jesus first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Five weeks behind you.</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One to go.</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CHURCH FIRST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Attend, invite,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keep it running.</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JESUS FIRST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Make disciples,</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love His people.</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When they saw Him, they worshipped Him, though some still doubted.</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MATTHEW 28:17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 worshipped.</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Some doubted.</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Every day</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Read</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Retell</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Ask</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Do</a:t>
            </a:r>
            <a:endParaRPr lang="en-US" sz="3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Day 36: a mountain in Galilee.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What does He tell them to do?</a:t>
            </a:r>
            <a:endParaRPr lang="en-US" sz="4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Matthew 28:16-20.</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36: Go and make</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36: Go and make</dc:title>
  <dc:subject>PptxGenJS Presentation</dc:subject>
  <dc:creator>PptxGenJS</dc:creator>
  <cp:lastModifiedBy>PptxGenJS</cp:lastModifiedBy>
  <cp:revision>1</cp:revision>
</cp:coreProperties>
</file>