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22: The Helper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twenty-two begins week four. This week, rediscover the Spirit.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church-first faith left one gap, it was usually this one. We heard that the Holy Spirit lived in us. We weren't sure what that meant on a Tuesday.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 isn't theory. It's about what the Spirit actually does in people who seek and obey God on purpose. In real hearts, including yours.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You'll read a promise of a new heart, about fruit you can't grow yourself, a shield for the arrows, a father with honest, half-sized faith, and a call to stay and stir each other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rhythm as every day. read the passage twice, retell it, ask the three questions, and do one 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twenty-two is the night before the cross. Jesus tells His friends something that must have sounded impossible: it's better for them that He goes away. As you read, look for why, and for the things He says the Spirit will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one line of it. But when the Spirit of truth comes, he will guide you into all the truth.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pray today's prayer, and mean it. Guide me into the truth. Go read John chapter sixteen, verses seven to fifteen.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Rediscover the Spirit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lives in us.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that mean on a Tuesday?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Theory.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 hearts,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including yours.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new heart. Fruit. A shield.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 faith. Staying.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day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Retell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Day 22: John 16.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Better that He goes?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when the Spirit of truth comes, he will guide you into all the truth.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16:13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John 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22: The Helper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22: The Helper</dc:title>
  <dc:subject>PptxGenJS Presentation</dc:subject>
  <dc:creator>PptxGenJS</dc:creator>
  <cp:lastModifiedBy>PptxGenJS</cp:lastModifiedBy>
  <cp:revision>1</cp:revision>
</cp:coreProperties>
</file>